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Montserrat"/>
      <p:regular r:id="rId13"/>
      <p:bold r:id="rId14"/>
      <p:italic r:id="rId15"/>
      <p:boldItalic r:id="rId16"/>
    </p:embeddedFont>
    <p:embeddedFont>
      <p:font typeface="Bebas Neue"/>
      <p:regular r:id="rId17"/>
    </p:embeddedFont>
    <p:embeddedFont>
      <p:font typeface="Barlow"/>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rlow-italic.fntdata"/><Relationship Id="rId21" Type="http://schemas.openxmlformats.org/officeDocument/2006/relationships/font" Target="fonts/Barlow-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regular.fntdata"/><Relationship Id="rId12" Type="http://schemas.openxmlformats.org/officeDocument/2006/relationships/slide" Target="slides/slide8.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BebasNeue-regular.fntdata"/><Relationship Id="rId16" Type="http://schemas.openxmlformats.org/officeDocument/2006/relationships/font" Target="fonts/Montserrat-boldItalic.fntdata"/><Relationship Id="rId19" Type="http://schemas.openxmlformats.org/officeDocument/2006/relationships/font" Target="fonts/Barlow-bold.fntdata"/><Relationship Id="rId18" Type="http://schemas.openxmlformats.org/officeDocument/2006/relationships/font" Target="fonts/Barlow-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b2f7e70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b2f7e70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b2f7e70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b2f7e70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ee071e9f6_8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ee071e9f6_8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b2f7e70e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b2f7e70e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b7378285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b7378285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b2f7e70e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b2f7e70e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b2f7e70e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b2f7e70e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0357" l="0" r="9057" t="28028"/>
          <a:stretch/>
        </p:blipFill>
        <p:spPr>
          <a:xfrm flipH="1">
            <a:off x="25" y="1658775"/>
            <a:ext cx="9144003" cy="3484725"/>
          </a:xfrm>
          <a:prstGeom prst="rect">
            <a:avLst/>
          </a:prstGeom>
          <a:noFill/>
          <a:ln>
            <a:noFill/>
          </a:ln>
        </p:spPr>
      </p:pic>
      <p:sp>
        <p:nvSpPr>
          <p:cNvPr id="10" name="Google Shape;10;p2"/>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3">
            <a:alphaModFix/>
          </a:blip>
          <a:srcRect b="483" l="2429" r="0" t="4639"/>
          <a:stretch/>
        </p:blipFill>
        <p:spPr>
          <a:xfrm>
            <a:off x="25" y="0"/>
            <a:ext cx="9144003" cy="4126125"/>
          </a:xfrm>
          <a:prstGeom prst="rect">
            <a:avLst/>
          </a:prstGeom>
          <a:noFill/>
          <a:ln>
            <a:noFill/>
          </a:ln>
        </p:spPr>
      </p:pic>
      <p:sp>
        <p:nvSpPr>
          <p:cNvPr id="12" name="Google Shape;12;p2"/>
          <p:cNvSpPr/>
          <p:nvPr/>
        </p:nvSpPr>
        <p:spPr>
          <a:xfrm>
            <a:off x="88" y="1"/>
            <a:ext cx="9143833" cy="3780438"/>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91300" y="526008"/>
            <a:ext cx="6927000" cy="16482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sz="5500">
                <a:solidFill>
                  <a:srgbClr val="191919"/>
                </a:solidFill>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5" name="Google Shape;15;p2"/>
          <p:cNvSpPr txBox="1"/>
          <p:nvPr>
            <p:ph idx="1" type="subTitle"/>
          </p:nvPr>
        </p:nvSpPr>
        <p:spPr>
          <a:xfrm>
            <a:off x="791300" y="2174208"/>
            <a:ext cx="4359000" cy="334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solidFill>
                  <a:schemeClr val="dk1"/>
                </a:solidFill>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rotWithShape="1">
          <a:blip r:embed="rId2">
            <a:alphaModFix/>
          </a:blip>
          <a:srcRect b="22059" l="0" r="0" t="10189"/>
          <a:stretch/>
        </p:blipFill>
        <p:spPr>
          <a:xfrm flipH="1">
            <a:off x="24" y="1658775"/>
            <a:ext cx="9144004" cy="3484725"/>
          </a:xfrm>
          <a:prstGeom prst="rect">
            <a:avLst/>
          </a:prstGeom>
          <a:noFill/>
          <a:ln>
            <a:noFill/>
          </a:ln>
        </p:spPr>
      </p:pic>
      <p:pic>
        <p:nvPicPr>
          <p:cNvPr id="65" name="Google Shape;65;p11"/>
          <p:cNvPicPr preferRelativeResize="0"/>
          <p:nvPr/>
        </p:nvPicPr>
        <p:blipFill rotWithShape="1">
          <a:blip r:embed="rId3">
            <a:alphaModFix/>
          </a:blip>
          <a:srcRect b="483" l="2429" r="0" t="4639"/>
          <a:stretch/>
        </p:blipFill>
        <p:spPr>
          <a:xfrm>
            <a:off x="0" y="0"/>
            <a:ext cx="9144003" cy="4372325"/>
          </a:xfrm>
          <a:prstGeom prst="rect">
            <a:avLst/>
          </a:prstGeom>
          <a:noFill/>
          <a:ln>
            <a:noFill/>
          </a:ln>
        </p:spPr>
      </p:pic>
      <p:sp>
        <p:nvSpPr>
          <p:cNvPr id="66" name="Google Shape;66;p11"/>
          <p:cNvSpPr/>
          <p:nvPr/>
        </p:nvSpPr>
        <p:spPr>
          <a:xfrm>
            <a:off x="62" y="0"/>
            <a:ext cx="9143833" cy="3827747"/>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hasCustomPrompt="1" type="title"/>
          </p:nvPr>
        </p:nvSpPr>
        <p:spPr>
          <a:xfrm>
            <a:off x="2880825" y="881475"/>
            <a:ext cx="4658100" cy="12387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2880825" y="2120300"/>
            <a:ext cx="4658100" cy="354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1" name="Shape 71"/>
        <p:cNvGrpSpPr/>
        <p:nvPr/>
      </p:nvGrpSpPr>
      <p:grpSpPr>
        <a:xfrm>
          <a:off x="0" y="0"/>
          <a:ext cx="0" cy="0"/>
          <a:chOff x="0" y="0"/>
          <a:chExt cx="0" cy="0"/>
        </a:xfrm>
      </p:grpSpPr>
      <p:sp>
        <p:nvSpPr>
          <p:cNvPr id="72" name="Google Shape;72;p13"/>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txBox="1"/>
          <p:nvPr>
            <p:ph type="title"/>
          </p:nvPr>
        </p:nvSpPr>
        <p:spPr>
          <a:xfrm>
            <a:off x="1668625" y="1836075"/>
            <a:ext cx="28626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13"/>
          <p:cNvSpPr txBox="1"/>
          <p:nvPr>
            <p:ph hasCustomPrompt="1" idx="2" type="title"/>
          </p:nvPr>
        </p:nvSpPr>
        <p:spPr>
          <a:xfrm>
            <a:off x="788576" y="1836075"/>
            <a:ext cx="802800" cy="90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idx="1" type="subTitle"/>
          </p:nvPr>
        </p:nvSpPr>
        <p:spPr>
          <a:xfrm>
            <a:off x="1668625" y="2186951"/>
            <a:ext cx="28626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6" name="Google Shape;76;p13"/>
          <p:cNvSpPr txBox="1"/>
          <p:nvPr>
            <p:ph idx="3" type="title"/>
          </p:nvPr>
        </p:nvSpPr>
        <p:spPr>
          <a:xfrm>
            <a:off x="5419225" y="1836075"/>
            <a:ext cx="28626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3"/>
          <p:cNvSpPr txBox="1"/>
          <p:nvPr>
            <p:ph hasCustomPrompt="1" idx="4" type="title"/>
          </p:nvPr>
        </p:nvSpPr>
        <p:spPr>
          <a:xfrm>
            <a:off x="4540875" y="1836075"/>
            <a:ext cx="802800" cy="90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5" type="subTitle"/>
          </p:nvPr>
        </p:nvSpPr>
        <p:spPr>
          <a:xfrm>
            <a:off x="5419225" y="2186950"/>
            <a:ext cx="28626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3"/>
          <p:cNvSpPr txBox="1"/>
          <p:nvPr>
            <p:ph idx="6" type="title"/>
          </p:nvPr>
        </p:nvSpPr>
        <p:spPr>
          <a:xfrm>
            <a:off x="1668625" y="3473056"/>
            <a:ext cx="28626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3"/>
          <p:cNvSpPr txBox="1"/>
          <p:nvPr>
            <p:ph hasCustomPrompt="1" idx="7" type="title"/>
          </p:nvPr>
        </p:nvSpPr>
        <p:spPr>
          <a:xfrm>
            <a:off x="790387" y="3469975"/>
            <a:ext cx="802800" cy="90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idx="8" type="subTitle"/>
          </p:nvPr>
        </p:nvSpPr>
        <p:spPr>
          <a:xfrm>
            <a:off x="1668625" y="3827850"/>
            <a:ext cx="28626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 name="Google Shape;82;p13"/>
          <p:cNvSpPr txBox="1"/>
          <p:nvPr>
            <p:ph idx="9" type="title"/>
          </p:nvPr>
        </p:nvSpPr>
        <p:spPr>
          <a:xfrm>
            <a:off x="5419225" y="3473075"/>
            <a:ext cx="28626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3"/>
          <p:cNvSpPr txBox="1"/>
          <p:nvPr>
            <p:ph hasCustomPrompt="1" idx="13" type="title"/>
          </p:nvPr>
        </p:nvSpPr>
        <p:spPr>
          <a:xfrm>
            <a:off x="4540875" y="3469975"/>
            <a:ext cx="802800" cy="90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14" type="subTitle"/>
          </p:nvPr>
        </p:nvSpPr>
        <p:spPr>
          <a:xfrm>
            <a:off x="5419225" y="3827847"/>
            <a:ext cx="28626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 name="Google Shape;85;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6" name="Shape 86"/>
        <p:cNvGrpSpPr/>
        <p:nvPr/>
      </p:nvGrpSpPr>
      <p:grpSpPr>
        <a:xfrm>
          <a:off x="0" y="0"/>
          <a:ext cx="0" cy="0"/>
          <a:chOff x="0" y="0"/>
          <a:chExt cx="0" cy="0"/>
        </a:xfrm>
      </p:grpSpPr>
      <p:pic>
        <p:nvPicPr>
          <p:cNvPr id="87" name="Google Shape;87;p14"/>
          <p:cNvPicPr preferRelativeResize="0"/>
          <p:nvPr/>
        </p:nvPicPr>
        <p:blipFill rotWithShape="1">
          <a:blip r:embed="rId2">
            <a:alphaModFix/>
          </a:blip>
          <a:srcRect b="0" l="54031" r="-10888" t="0"/>
          <a:stretch/>
        </p:blipFill>
        <p:spPr>
          <a:xfrm flipH="1">
            <a:off x="4766901" y="-19300"/>
            <a:ext cx="4397624" cy="5162800"/>
          </a:xfrm>
          <a:prstGeom prst="rect">
            <a:avLst/>
          </a:prstGeom>
          <a:noFill/>
          <a:ln>
            <a:noFill/>
          </a:ln>
        </p:spPr>
      </p:pic>
      <p:pic>
        <p:nvPicPr>
          <p:cNvPr id="88" name="Google Shape;88;p14"/>
          <p:cNvPicPr preferRelativeResize="0"/>
          <p:nvPr/>
        </p:nvPicPr>
        <p:blipFill rotWithShape="1">
          <a:blip r:embed="rId3">
            <a:alphaModFix/>
          </a:blip>
          <a:srcRect b="-6827" l="3877" r="134" t="-10681"/>
          <a:stretch/>
        </p:blipFill>
        <p:spPr>
          <a:xfrm rot="-5400000">
            <a:off x="1621375" y="-1671124"/>
            <a:ext cx="5157724" cy="8457325"/>
          </a:xfrm>
          <a:prstGeom prst="rect">
            <a:avLst/>
          </a:prstGeom>
          <a:noFill/>
          <a:ln>
            <a:noFill/>
          </a:ln>
        </p:spPr>
      </p:pic>
      <p:sp>
        <p:nvSpPr>
          <p:cNvPr id="89" name="Google Shape;89;p14"/>
          <p:cNvSpPr/>
          <p:nvPr/>
        </p:nvSpPr>
        <p:spPr>
          <a:xfrm rot="-5400000">
            <a:off x="1106126" y="-1155749"/>
            <a:ext cx="5171799" cy="7440900"/>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title"/>
          </p:nvPr>
        </p:nvSpPr>
        <p:spPr>
          <a:xfrm>
            <a:off x="791300" y="3221088"/>
            <a:ext cx="4451700" cy="475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2" name="Google Shape;92;p14"/>
          <p:cNvSpPr txBox="1"/>
          <p:nvPr>
            <p:ph idx="1" type="subTitle"/>
          </p:nvPr>
        </p:nvSpPr>
        <p:spPr>
          <a:xfrm>
            <a:off x="791300" y="1440288"/>
            <a:ext cx="4451700" cy="1780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3" name="Shape 93"/>
        <p:cNvGrpSpPr/>
        <p:nvPr/>
      </p:nvGrpSpPr>
      <p:grpSpPr>
        <a:xfrm>
          <a:off x="0" y="0"/>
          <a:ext cx="0" cy="0"/>
          <a:chOff x="0" y="0"/>
          <a:chExt cx="0" cy="0"/>
        </a:xfrm>
      </p:grpSpPr>
      <p:sp>
        <p:nvSpPr>
          <p:cNvPr id="94" name="Google Shape;94;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95" name="Google Shape;95;p15"/>
          <p:cNvPicPr preferRelativeResize="0"/>
          <p:nvPr/>
        </p:nvPicPr>
        <p:blipFill rotWithShape="1">
          <a:blip r:embed="rId2">
            <a:alphaModFix/>
          </a:blip>
          <a:srcRect b="0" l="1163" r="1075" t="0"/>
          <a:stretch/>
        </p:blipFill>
        <p:spPr>
          <a:xfrm rot="5400000">
            <a:off x="-3558190" y="-1351871"/>
            <a:ext cx="5228749" cy="3208091"/>
          </a:xfrm>
          <a:prstGeom prst="rect">
            <a:avLst/>
          </a:prstGeom>
          <a:noFill/>
          <a:ln>
            <a:noFill/>
          </a:ln>
        </p:spPr>
      </p:pic>
      <p:sp>
        <p:nvSpPr>
          <p:cNvPr id="96" name="Google Shape;96;p15"/>
          <p:cNvSpPr/>
          <p:nvPr/>
        </p:nvSpPr>
        <p:spPr>
          <a:xfrm rot="5400000">
            <a:off x="-3864362" y="-1482013"/>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98" name="Shape 98"/>
        <p:cNvGrpSpPr/>
        <p:nvPr/>
      </p:nvGrpSpPr>
      <p:grpSpPr>
        <a:xfrm>
          <a:off x="0" y="0"/>
          <a:ext cx="0" cy="0"/>
          <a:chOff x="0" y="0"/>
          <a:chExt cx="0" cy="0"/>
        </a:xfrm>
      </p:grpSpPr>
      <p:sp>
        <p:nvSpPr>
          <p:cNvPr id="99" name="Google Shape;99;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00" name="Google Shape;100;p16"/>
          <p:cNvPicPr preferRelativeResize="0"/>
          <p:nvPr/>
        </p:nvPicPr>
        <p:blipFill rotWithShape="1">
          <a:blip r:embed="rId2">
            <a:alphaModFix/>
          </a:blip>
          <a:srcRect b="0" l="1163" r="1075" t="0"/>
          <a:stretch/>
        </p:blipFill>
        <p:spPr>
          <a:xfrm flipH="1" rot="-5400000">
            <a:off x="7511996" y="940729"/>
            <a:ext cx="5228749" cy="3208091"/>
          </a:xfrm>
          <a:prstGeom prst="rect">
            <a:avLst/>
          </a:prstGeom>
          <a:noFill/>
          <a:ln>
            <a:noFill/>
          </a:ln>
        </p:spPr>
      </p:pic>
      <p:sp>
        <p:nvSpPr>
          <p:cNvPr id="101" name="Google Shape;101;p16"/>
          <p:cNvSpPr/>
          <p:nvPr/>
        </p:nvSpPr>
        <p:spPr>
          <a:xfrm flipH="1" rot="-5400000">
            <a:off x="7824994" y="8105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03" name="Shape 103"/>
        <p:cNvGrpSpPr/>
        <p:nvPr/>
      </p:nvGrpSpPr>
      <p:grpSpPr>
        <a:xfrm>
          <a:off x="0" y="0"/>
          <a:ext cx="0" cy="0"/>
          <a:chOff x="0" y="0"/>
          <a:chExt cx="0" cy="0"/>
        </a:xfrm>
      </p:grpSpPr>
      <p:sp>
        <p:nvSpPr>
          <p:cNvPr id="104" name="Google Shape;104;p17"/>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idx="1" type="subTitle"/>
          </p:nvPr>
        </p:nvSpPr>
        <p:spPr>
          <a:xfrm>
            <a:off x="720000" y="1212525"/>
            <a:ext cx="7704000" cy="339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06" name="Google Shape;106;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2">
    <p:spTree>
      <p:nvGrpSpPr>
        <p:cNvPr id="107" name="Shape 107"/>
        <p:cNvGrpSpPr/>
        <p:nvPr/>
      </p:nvGrpSpPr>
      <p:grpSpPr>
        <a:xfrm>
          <a:off x="0" y="0"/>
          <a:ext cx="0" cy="0"/>
          <a:chOff x="0" y="0"/>
          <a:chExt cx="0" cy="0"/>
        </a:xfrm>
      </p:grpSpPr>
      <p:sp>
        <p:nvSpPr>
          <p:cNvPr id="108" name="Google Shape;108;p18"/>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idx="1" type="subTitle"/>
          </p:nvPr>
        </p:nvSpPr>
        <p:spPr>
          <a:xfrm>
            <a:off x="720000" y="1017725"/>
            <a:ext cx="3810900" cy="359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10" name="Google Shape;110;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18"/>
          <p:cNvSpPr txBox="1"/>
          <p:nvPr>
            <p:ph idx="2" type="subTitle"/>
          </p:nvPr>
        </p:nvSpPr>
        <p:spPr>
          <a:xfrm>
            <a:off x="4617775" y="1017725"/>
            <a:ext cx="3810900" cy="359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2_1">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2">
            <a:alphaModFix/>
          </a:blip>
          <a:srcRect b="0" l="1163" r="1075" t="0"/>
          <a:stretch/>
        </p:blipFill>
        <p:spPr>
          <a:xfrm flipH="1" rot="-5400000">
            <a:off x="6366921" y="1010329"/>
            <a:ext cx="5228749" cy="3208091"/>
          </a:xfrm>
          <a:prstGeom prst="rect">
            <a:avLst/>
          </a:prstGeom>
          <a:noFill/>
          <a:ln>
            <a:noFill/>
          </a:ln>
        </p:spPr>
      </p:pic>
      <p:sp>
        <p:nvSpPr>
          <p:cNvPr id="114" name="Google Shape;114;p19"/>
          <p:cNvSpPr/>
          <p:nvPr/>
        </p:nvSpPr>
        <p:spPr>
          <a:xfrm flipH="1" rot="-5400000">
            <a:off x="6679919" y="8801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ph idx="1" type="subTitle"/>
          </p:nvPr>
        </p:nvSpPr>
        <p:spPr>
          <a:xfrm>
            <a:off x="720000" y="1017725"/>
            <a:ext cx="6625800" cy="35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17" name="Google Shape;117;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
    <p:spTree>
      <p:nvGrpSpPr>
        <p:cNvPr id="118" name="Shape 118"/>
        <p:cNvGrpSpPr/>
        <p:nvPr/>
      </p:nvGrpSpPr>
      <p:grpSpPr>
        <a:xfrm>
          <a:off x="0" y="0"/>
          <a:ext cx="0" cy="0"/>
          <a:chOff x="0" y="0"/>
          <a:chExt cx="0" cy="0"/>
        </a:xfrm>
      </p:grpSpPr>
      <p:pic>
        <p:nvPicPr>
          <p:cNvPr id="119" name="Google Shape;119;p20"/>
          <p:cNvPicPr preferRelativeResize="0"/>
          <p:nvPr/>
        </p:nvPicPr>
        <p:blipFill rotWithShape="1">
          <a:blip r:embed="rId2">
            <a:alphaModFix/>
          </a:blip>
          <a:srcRect b="0" l="1163" r="1075" t="0"/>
          <a:stretch/>
        </p:blipFill>
        <p:spPr>
          <a:xfrm rot="5400000">
            <a:off x="-3100990" y="1010329"/>
            <a:ext cx="5228749" cy="3208091"/>
          </a:xfrm>
          <a:prstGeom prst="rect">
            <a:avLst/>
          </a:prstGeom>
          <a:noFill/>
          <a:ln>
            <a:noFill/>
          </a:ln>
        </p:spPr>
      </p:pic>
      <p:sp>
        <p:nvSpPr>
          <p:cNvPr id="120" name="Google Shape;120;p20"/>
          <p:cNvSpPr/>
          <p:nvPr/>
        </p:nvSpPr>
        <p:spPr>
          <a:xfrm rot="5400000">
            <a:off x="-3407162" y="880187"/>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0"/>
          <p:cNvPicPr preferRelativeResize="0"/>
          <p:nvPr/>
        </p:nvPicPr>
        <p:blipFill rotWithShape="1">
          <a:blip r:embed="rId2">
            <a:alphaModFix/>
          </a:blip>
          <a:srcRect b="0" l="1163" r="1075" t="0"/>
          <a:stretch/>
        </p:blipFill>
        <p:spPr>
          <a:xfrm rot="-5400000">
            <a:off x="6595521" y="1006941"/>
            <a:ext cx="5228749" cy="3208091"/>
          </a:xfrm>
          <a:prstGeom prst="rect">
            <a:avLst/>
          </a:prstGeom>
          <a:noFill/>
          <a:ln>
            <a:noFill/>
          </a:ln>
        </p:spPr>
      </p:pic>
      <p:sp>
        <p:nvSpPr>
          <p:cNvPr id="122" name="Google Shape;122;p20"/>
          <p:cNvSpPr/>
          <p:nvPr/>
        </p:nvSpPr>
        <p:spPr>
          <a:xfrm rot="-5400000">
            <a:off x="6908519" y="883575"/>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txBox="1"/>
          <p:nvPr>
            <p:ph idx="1" type="subTitle"/>
          </p:nvPr>
        </p:nvSpPr>
        <p:spPr>
          <a:xfrm>
            <a:off x="4973837" y="2499152"/>
            <a:ext cx="2637600" cy="925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0"/>
          <p:cNvSpPr txBox="1"/>
          <p:nvPr>
            <p:ph type="title"/>
          </p:nvPr>
        </p:nvSpPr>
        <p:spPr>
          <a:xfrm>
            <a:off x="4973837" y="2094700"/>
            <a:ext cx="2637600" cy="404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606" l="2429" r="0" t="0"/>
          <a:stretch/>
        </p:blipFill>
        <p:spPr>
          <a:xfrm flipH="1" rot="5400000">
            <a:off x="2697238" y="727215"/>
            <a:ext cx="5143398" cy="3689322"/>
          </a:xfrm>
          <a:prstGeom prst="rect">
            <a:avLst/>
          </a:prstGeom>
          <a:noFill/>
          <a:ln>
            <a:noFill/>
          </a:ln>
        </p:spPr>
      </p:pic>
      <p:sp>
        <p:nvSpPr>
          <p:cNvPr id="18" name="Google Shape;18;p3"/>
          <p:cNvSpPr/>
          <p:nvPr/>
        </p:nvSpPr>
        <p:spPr>
          <a:xfrm flipH="1" rot="5400000">
            <a:off x="3792078" y="-208397"/>
            <a:ext cx="5143574" cy="5560270"/>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5362591" y="2388113"/>
            <a:ext cx="3066300" cy="6507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5362551" y="1611738"/>
            <a:ext cx="3066300" cy="77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5362591" y="3038813"/>
            <a:ext cx="3066300" cy="493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
    <p:spTree>
      <p:nvGrpSpPr>
        <p:cNvPr id="126" name="Shape 126"/>
        <p:cNvGrpSpPr/>
        <p:nvPr/>
      </p:nvGrpSpPr>
      <p:grpSpPr>
        <a:xfrm>
          <a:off x="0" y="0"/>
          <a:ext cx="0" cy="0"/>
          <a:chOff x="0" y="0"/>
          <a:chExt cx="0" cy="0"/>
        </a:xfrm>
      </p:grpSpPr>
      <p:sp>
        <p:nvSpPr>
          <p:cNvPr id="127" name="Google Shape;127;p21"/>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txBox="1"/>
          <p:nvPr>
            <p:ph idx="1" type="subTitle"/>
          </p:nvPr>
        </p:nvSpPr>
        <p:spPr>
          <a:xfrm>
            <a:off x="865800" y="1450625"/>
            <a:ext cx="7167900" cy="3158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400"/>
              <a:buFont typeface="Arial"/>
              <a:buAutoNum type="arabicPeriod"/>
              <a:defRPr/>
            </a:lvl1pPr>
            <a:lvl2pPr lvl="1" rtl="0" algn="ctr">
              <a:lnSpc>
                <a:spcPct val="100000"/>
              </a:lnSpc>
              <a:spcBef>
                <a:spcPts val="0"/>
              </a:spcBef>
              <a:spcAft>
                <a:spcPts val="0"/>
              </a:spcAft>
              <a:buClr>
                <a:srgbClr val="000000"/>
              </a:buClr>
              <a:buSzPts val="1400"/>
              <a:buFont typeface="Arial"/>
              <a:buAutoNum type="alphaLcPeriod"/>
              <a:defRPr/>
            </a:lvl2pPr>
            <a:lvl3pPr lvl="2" rtl="0" algn="ctr">
              <a:lnSpc>
                <a:spcPct val="100000"/>
              </a:lnSpc>
              <a:spcBef>
                <a:spcPts val="0"/>
              </a:spcBef>
              <a:spcAft>
                <a:spcPts val="0"/>
              </a:spcAft>
              <a:buClr>
                <a:srgbClr val="000000"/>
              </a:buClr>
              <a:buSzPts val="1400"/>
              <a:buFont typeface="Arial"/>
              <a:buAutoNum type="romanLcPeriod"/>
              <a:defRPr/>
            </a:lvl3pPr>
            <a:lvl4pPr lvl="3" rtl="0" algn="ctr">
              <a:lnSpc>
                <a:spcPct val="100000"/>
              </a:lnSpc>
              <a:spcBef>
                <a:spcPts val="0"/>
              </a:spcBef>
              <a:spcAft>
                <a:spcPts val="0"/>
              </a:spcAft>
              <a:buClr>
                <a:srgbClr val="000000"/>
              </a:buClr>
              <a:buSzPts val="1400"/>
              <a:buFont typeface="Arial"/>
              <a:buAutoNum type="arabicPeriod"/>
              <a:defRPr/>
            </a:lvl4pPr>
            <a:lvl5pPr lvl="4" rtl="0" algn="ctr">
              <a:lnSpc>
                <a:spcPct val="100000"/>
              </a:lnSpc>
              <a:spcBef>
                <a:spcPts val="0"/>
              </a:spcBef>
              <a:spcAft>
                <a:spcPts val="0"/>
              </a:spcAft>
              <a:buClr>
                <a:srgbClr val="000000"/>
              </a:buClr>
              <a:buSzPts val="1400"/>
              <a:buFont typeface="Arial"/>
              <a:buAutoNum type="alphaLcPeriod"/>
              <a:defRPr/>
            </a:lvl5pPr>
            <a:lvl6pPr lvl="5" rtl="0" algn="ctr">
              <a:lnSpc>
                <a:spcPct val="100000"/>
              </a:lnSpc>
              <a:spcBef>
                <a:spcPts val="0"/>
              </a:spcBef>
              <a:spcAft>
                <a:spcPts val="0"/>
              </a:spcAft>
              <a:buClr>
                <a:srgbClr val="000000"/>
              </a:buClr>
              <a:buSzPts val="1400"/>
              <a:buFont typeface="Arial"/>
              <a:buAutoNum type="romanLcPeriod"/>
              <a:defRPr/>
            </a:lvl6pPr>
            <a:lvl7pPr lvl="6" rtl="0" algn="ctr">
              <a:lnSpc>
                <a:spcPct val="100000"/>
              </a:lnSpc>
              <a:spcBef>
                <a:spcPts val="0"/>
              </a:spcBef>
              <a:spcAft>
                <a:spcPts val="0"/>
              </a:spcAft>
              <a:buClr>
                <a:srgbClr val="000000"/>
              </a:buClr>
              <a:buSzPts val="1400"/>
              <a:buFont typeface="Arial"/>
              <a:buAutoNum type="arabicPeriod"/>
              <a:defRPr/>
            </a:lvl7pPr>
            <a:lvl8pPr lvl="7" rtl="0" algn="ctr">
              <a:lnSpc>
                <a:spcPct val="100000"/>
              </a:lnSpc>
              <a:spcBef>
                <a:spcPts val="0"/>
              </a:spcBef>
              <a:spcAft>
                <a:spcPts val="0"/>
              </a:spcAft>
              <a:buClr>
                <a:srgbClr val="000000"/>
              </a:buClr>
              <a:buSzPts val="1400"/>
              <a:buFont typeface="Arial"/>
              <a:buAutoNum type="alphaLcPeriod"/>
              <a:defRPr/>
            </a:lvl8pPr>
            <a:lvl9pPr lvl="8" rtl="0" algn="ctr">
              <a:lnSpc>
                <a:spcPct val="100000"/>
              </a:lnSpc>
              <a:spcBef>
                <a:spcPts val="0"/>
              </a:spcBef>
              <a:spcAft>
                <a:spcPts val="0"/>
              </a:spcAft>
              <a:buClr>
                <a:srgbClr val="000000"/>
              </a:buClr>
              <a:buSzPts val="1400"/>
              <a:buFont typeface="Arial"/>
              <a:buAutoNum type="romanLcPeriod"/>
              <a:defRPr/>
            </a:lvl9pPr>
          </a:lstStyle>
          <a:p/>
        </p:txBody>
      </p:sp>
      <p:sp>
        <p:nvSpPr>
          <p:cNvPr id="129" name="Google Shape;129;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 name="Google Shape;130;p21"/>
          <p:cNvSpPr txBox="1"/>
          <p:nvPr>
            <p:ph idx="2" type="title"/>
          </p:nvPr>
        </p:nvSpPr>
        <p:spPr>
          <a:xfrm>
            <a:off x="865800" y="1017725"/>
            <a:ext cx="7167900" cy="43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1" name="Shape 131"/>
        <p:cNvGrpSpPr/>
        <p:nvPr/>
      </p:nvGrpSpPr>
      <p:grpSpPr>
        <a:xfrm>
          <a:off x="0" y="0"/>
          <a:ext cx="0" cy="0"/>
          <a:chOff x="0" y="0"/>
          <a:chExt cx="0" cy="0"/>
        </a:xfrm>
      </p:grpSpPr>
      <p:pic>
        <p:nvPicPr>
          <p:cNvPr id="132" name="Google Shape;132;p22"/>
          <p:cNvPicPr preferRelativeResize="0"/>
          <p:nvPr/>
        </p:nvPicPr>
        <p:blipFill rotWithShape="1">
          <a:blip r:embed="rId2">
            <a:alphaModFix/>
          </a:blip>
          <a:srcRect b="0" l="19590" r="19590" t="0"/>
          <a:stretch/>
        </p:blipFill>
        <p:spPr>
          <a:xfrm>
            <a:off x="0" y="0"/>
            <a:ext cx="5582128" cy="5162798"/>
          </a:xfrm>
          <a:prstGeom prst="rect">
            <a:avLst/>
          </a:prstGeom>
          <a:noFill/>
          <a:ln>
            <a:noFill/>
          </a:ln>
        </p:spPr>
      </p:pic>
      <p:pic>
        <p:nvPicPr>
          <p:cNvPr id="133" name="Google Shape;133;p22"/>
          <p:cNvPicPr preferRelativeResize="0"/>
          <p:nvPr/>
        </p:nvPicPr>
        <p:blipFill rotWithShape="1">
          <a:blip r:embed="rId3">
            <a:alphaModFix/>
          </a:blip>
          <a:srcRect b="606" l="2429" r="0" t="0"/>
          <a:stretch/>
        </p:blipFill>
        <p:spPr>
          <a:xfrm flipH="1" rot="5400000">
            <a:off x="1702638" y="727090"/>
            <a:ext cx="5143398" cy="3689322"/>
          </a:xfrm>
          <a:prstGeom prst="rect">
            <a:avLst/>
          </a:prstGeom>
          <a:noFill/>
          <a:ln>
            <a:noFill/>
          </a:ln>
        </p:spPr>
      </p:pic>
      <p:sp>
        <p:nvSpPr>
          <p:cNvPr id="134" name="Google Shape;134;p22"/>
          <p:cNvSpPr/>
          <p:nvPr/>
        </p:nvSpPr>
        <p:spPr>
          <a:xfrm flipH="1" rot="5400000">
            <a:off x="3300026" y="-752224"/>
            <a:ext cx="5182103" cy="6647946"/>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txBox="1"/>
          <p:nvPr>
            <p:ph idx="1" type="subTitle"/>
          </p:nvPr>
        </p:nvSpPr>
        <p:spPr>
          <a:xfrm>
            <a:off x="4874800" y="1492825"/>
            <a:ext cx="2574900" cy="3900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7" name="Google Shape;137;p22"/>
          <p:cNvSpPr txBox="1"/>
          <p:nvPr>
            <p:ph idx="2" type="subTitle"/>
          </p:nvPr>
        </p:nvSpPr>
        <p:spPr>
          <a:xfrm>
            <a:off x="4874800" y="2967288"/>
            <a:ext cx="2574900" cy="4056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8" name="Google Shape;138;p22"/>
          <p:cNvSpPr txBox="1"/>
          <p:nvPr>
            <p:ph idx="3" type="subTitle"/>
          </p:nvPr>
        </p:nvSpPr>
        <p:spPr>
          <a:xfrm>
            <a:off x="4874800" y="1882826"/>
            <a:ext cx="2574900" cy="8271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2"/>
          <p:cNvSpPr txBox="1"/>
          <p:nvPr>
            <p:ph idx="4" type="subTitle"/>
          </p:nvPr>
        </p:nvSpPr>
        <p:spPr>
          <a:xfrm>
            <a:off x="4874800" y="3372825"/>
            <a:ext cx="2574900" cy="8271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1" name="Shape 141"/>
        <p:cNvGrpSpPr/>
        <p:nvPr/>
      </p:nvGrpSpPr>
      <p:grpSpPr>
        <a:xfrm>
          <a:off x="0" y="0"/>
          <a:ext cx="0" cy="0"/>
          <a:chOff x="0" y="0"/>
          <a:chExt cx="0" cy="0"/>
        </a:xfrm>
      </p:grpSpPr>
      <p:sp>
        <p:nvSpPr>
          <p:cNvPr id="142" name="Google Shape;142;p23"/>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txBox="1"/>
          <p:nvPr>
            <p:ph type="title"/>
          </p:nvPr>
        </p:nvSpPr>
        <p:spPr>
          <a:xfrm>
            <a:off x="718438" y="2867550"/>
            <a:ext cx="2434500" cy="329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4" name="Google Shape;144;p23"/>
          <p:cNvSpPr txBox="1"/>
          <p:nvPr>
            <p:ph idx="1" type="subTitle"/>
          </p:nvPr>
        </p:nvSpPr>
        <p:spPr>
          <a:xfrm>
            <a:off x="718450" y="3197025"/>
            <a:ext cx="2434500" cy="637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3"/>
          <p:cNvSpPr txBox="1"/>
          <p:nvPr>
            <p:ph idx="2" type="title"/>
          </p:nvPr>
        </p:nvSpPr>
        <p:spPr>
          <a:xfrm>
            <a:off x="3351334" y="2867550"/>
            <a:ext cx="2434500" cy="329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 name="Google Shape;146;p23"/>
          <p:cNvSpPr txBox="1"/>
          <p:nvPr>
            <p:ph idx="3" type="subTitle"/>
          </p:nvPr>
        </p:nvSpPr>
        <p:spPr>
          <a:xfrm>
            <a:off x="3351338" y="3197025"/>
            <a:ext cx="2434500" cy="637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4" type="title"/>
          </p:nvPr>
        </p:nvSpPr>
        <p:spPr>
          <a:xfrm>
            <a:off x="5991061" y="2867550"/>
            <a:ext cx="2434500" cy="329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 name="Google Shape;148;p23"/>
          <p:cNvSpPr txBox="1"/>
          <p:nvPr>
            <p:ph idx="5" type="subTitle"/>
          </p:nvPr>
        </p:nvSpPr>
        <p:spPr>
          <a:xfrm>
            <a:off x="5991058" y="3197025"/>
            <a:ext cx="2434500" cy="637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3"/>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0" name="Shape 150"/>
        <p:cNvGrpSpPr/>
        <p:nvPr/>
      </p:nvGrpSpPr>
      <p:grpSpPr>
        <a:xfrm>
          <a:off x="0" y="0"/>
          <a:ext cx="0" cy="0"/>
          <a:chOff x="0" y="0"/>
          <a:chExt cx="0" cy="0"/>
        </a:xfrm>
      </p:grpSpPr>
      <p:sp>
        <p:nvSpPr>
          <p:cNvPr id="151" name="Google Shape;151;p24"/>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txBox="1"/>
          <p:nvPr>
            <p:ph type="title"/>
          </p:nvPr>
        </p:nvSpPr>
        <p:spPr>
          <a:xfrm>
            <a:off x="5640375" y="1344250"/>
            <a:ext cx="2336400" cy="25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3" name="Google Shape;153;p24"/>
          <p:cNvSpPr txBox="1"/>
          <p:nvPr>
            <p:ph idx="1" type="subTitle"/>
          </p:nvPr>
        </p:nvSpPr>
        <p:spPr>
          <a:xfrm>
            <a:off x="5640375" y="1597124"/>
            <a:ext cx="23364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4"/>
          <p:cNvSpPr txBox="1"/>
          <p:nvPr>
            <p:ph idx="2" type="title"/>
          </p:nvPr>
        </p:nvSpPr>
        <p:spPr>
          <a:xfrm>
            <a:off x="5642825" y="2524023"/>
            <a:ext cx="2336400" cy="25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24"/>
          <p:cNvSpPr txBox="1"/>
          <p:nvPr>
            <p:ph idx="3" type="subTitle"/>
          </p:nvPr>
        </p:nvSpPr>
        <p:spPr>
          <a:xfrm>
            <a:off x="5642825" y="2777001"/>
            <a:ext cx="23364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4" type="title"/>
          </p:nvPr>
        </p:nvSpPr>
        <p:spPr>
          <a:xfrm>
            <a:off x="5637925" y="3657827"/>
            <a:ext cx="2336400" cy="25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24"/>
          <p:cNvSpPr txBox="1"/>
          <p:nvPr>
            <p:ph idx="5" type="subTitle"/>
          </p:nvPr>
        </p:nvSpPr>
        <p:spPr>
          <a:xfrm>
            <a:off x="5637925" y="3910826"/>
            <a:ext cx="23364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59" name="Shape 159"/>
        <p:cNvGrpSpPr/>
        <p:nvPr/>
      </p:nvGrpSpPr>
      <p:grpSpPr>
        <a:xfrm>
          <a:off x="0" y="0"/>
          <a:ext cx="0" cy="0"/>
          <a:chOff x="0" y="0"/>
          <a:chExt cx="0" cy="0"/>
        </a:xfrm>
      </p:grpSpPr>
      <p:pic>
        <p:nvPicPr>
          <p:cNvPr id="160" name="Google Shape;160;p25"/>
          <p:cNvPicPr preferRelativeResize="0"/>
          <p:nvPr/>
        </p:nvPicPr>
        <p:blipFill rotWithShape="1">
          <a:blip r:embed="rId2">
            <a:alphaModFix/>
          </a:blip>
          <a:srcRect b="0" l="1163" r="1075" t="0"/>
          <a:stretch/>
        </p:blipFill>
        <p:spPr>
          <a:xfrm flipH="1" rot="-5400000">
            <a:off x="6443121" y="1010329"/>
            <a:ext cx="5228749" cy="3208091"/>
          </a:xfrm>
          <a:prstGeom prst="rect">
            <a:avLst/>
          </a:prstGeom>
          <a:noFill/>
          <a:ln>
            <a:noFill/>
          </a:ln>
        </p:spPr>
      </p:pic>
      <p:sp>
        <p:nvSpPr>
          <p:cNvPr id="161" name="Google Shape;161;p25"/>
          <p:cNvSpPr/>
          <p:nvPr/>
        </p:nvSpPr>
        <p:spPr>
          <a:xfrm flipH="1" rot="-5400000">
            <a:off x="6756119" y="8801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5"/>
          <p:cNvPicPr preferRelativeResize="0"/>
          <p:nvPr/>
        </p:nvPicPr>
        <p:blipFill rotWithShape="1">
          <a:blip r:embed="rId2">
            <a:alphaModFix/>
          </a:blip>
          <a:srcRect b="0" l="1163" r="1075" t="0"/>
          <a:stretch/>
        </p:blipFill>
        <p:spPr>
          <a:xfrm flipH="1" rot="5400000">
            <a:off x="-2872390" y="1006941"/>
            <a:ext cx="5228749" cy="3208091"/>
          </a:xfrm>
          <a:prstGeom prst="rect">
            <a:avLst/>
          </a:prstGeom>
          <a:noFill/>
          <a:ln>
            <a:noFill/>
          </a:ln>
        </p:spPr>
      </p:pic>
      <p:sp>
        <p:nvSpPr>
          <p:cNvPr id="163" name="Google Shape;163;p25"/>
          <p:cNvSpPr/>
          <p:nvPr/>
        </p:nvSpPr>
        <p:spPr>
          <a:xfrm flipH="1" rot="5400000">
            <a:off x="-3178562" y="883575"/>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txBox="1"/>
          <p:nvPr>
            <p:ph type="title"/>
          </p:nvPr>
        </p:nvSpPr>
        <p:spPr>
          <a:xfrm>
            <a:off x="1576857" y="2212750"/>
            <a:ext cx="2867100" cy="30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25"/>
          <p:cNvSpPr txBox="1"/>
          <p:nvPr>
            <p:ph idx="1" type="subTitle"/>
          </p:nvPr>
        </p:nvSpPr>
        <p:spPr>
          <a:xfrm>
            <a:off x="1576852" y="2516100"/>
            <a:ext cx="2867100" cy="35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2" type="title"/>
          </p:nvPr>
        </p:nvSpPr>
        <p:spPr>
          <a:xfrm>
            <a:off x="4700047" y="2212750"/>
            <a:ext cx="2867100" cy="30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 name="Google Shape;168;p25"/>
          <p:cNvSpPr txBox="1"/>
          <p:nvPr>
            <p:ph idx="3" type="subTitle"/>
          </p:nvPr>
        </p:nvSpPr>
        <p:spPr>
          <a:xfrm>
            <a:off x="4700048" y="2516100"/>
            <a:ext cx="2867100" cy="35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4" type="title"/>
          </p:nvPr>
        </p:nvSpPr>
        <p:spPr>
          <a:xfrm>
            <a:off x="1576857" y="3909252"/>
            <a:ext cx="2867100" cy="30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25"/>
          <p:cNvSpPr txBox="1"/>
          <p:nvPr>
            <p:ph idx="5" type="subTitle"/>
          </p:nvPr>
        </p:nvSpPr>
        <p:spPr>
          <a:xfrm>
            <a:off x="1576852" y="4215325"/>
            <a:ext cx="2867100" cy="35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6" type="title"/>
          </p:nvPr>
        </p:nvSpPr>
        <p:spPr>
          <a:xfrm>
            <a:off x="4700047" y="3909252"/>
            <a:ext cx="2867100" cy="30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25"/>
          <p:cNvSpPr txBox="1"/>
          <p:nvPr>
            <p:ph idx="7" type="subTitle"/>
          </p:nvPr>
        </p:nvSpPr>
        <p:spPr>
          <a:xfrm>
            <a:off x="4700048" y="4215325"/>
            <a:ext cx="2867100" cy="35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5"/>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4" name="Shape 174"/>
        <p:cNvGrpSpPr/>
        <p:nvPr/>
      </p:nvGrpSpPr>
      <p:grpSpPr>
        <a:xfrm>
          <a:off x="0" y="0"/>
          <a:ext cx="0" cy="0"/>
          <a:chOff x="0" y="0"/>
          <a:chExt cx="0" cy="0"/>
        </a:xfrm>
      </p:grpSpPr>
      <p:sp>
        <p:nvSpPr>
          <p:cNvPr id="175" name="Google Shape;175;p26"/>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txBox="1"/>
          <p:nvPr>
            <p:ph type="title"/>
          </p:nvPr>
        </p:nvSpPr>
        <p:spPr>
          <a:xfrm>
            <a:off x="720000" y="2028898"/>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26"/>
          <p:cNvSpPr txBox="1"/>
          <p:nvPr>
            <p:ph idx="1" type="subTitle"/>
          </p:nvPr>
        </p:nvSpPr>
        <p:spPr>
          <a:xfrm>
            <a:off x="720000" y="2317550"/>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6"/>
          <p:cNvSpPr txBox="1"/>
          <p:nvPr>
            <p:ph idx="2" type="title"/>
          </p:nvPr>
        </p:nvSpPr>
        <p:spPr>
          <a:xfrm>
            <a:off x="3419271" y="2028898"/>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 name="Google Shape;179;p26"/>
          <p:cNvSpPr txBox="1"/>
          <p:nvPr>
            <p:ph idx="3" type="subTitle"/>
          </p:nvPr>
        </p:nvSpPr>
        <p:spPr>
          <a:xfrm>
            <a:off x="3419271" y="2317550"/>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6"/>
          <p:cNvSpPr txBox="1"/>
          <p:nvPr>
            <p:ph idx="4" type="title"/>
          </p:nvPr>
        </p:nvSpPr>
        <p:spPr>
          <a:xfrm>
            <a:off x="720000" y="3801499"/>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1" name="Google Shape;181;p26"/>
          <p:cNvSpPr txBox="1"/>
          <p:nvPr>
            <p:ph idx="5" type="subTitle"/>
          </p:nvPr>
        </p:nvSpPr>
        <p:spPr>
          <a:xfrm>
            <a:off x="720000" y="4090425"/>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6"/>
          <p:cNvSpPr txBox="1"/>
          <p:nvPr>
            <p:ph idx="6" type="title"/>
          </p:nvPr>
        </p:nvSpPr>
        <p:spPr>
          <a:xfrm>
            <a:off x="3419271" y="3801499"/>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26"/>
          <p:cNvSpPr txBox="1"/>
          <p:nvPr>
            <p:ph idx="7" type="subTitle"/>
          </p:nvPr>
        </p:nvSpPr>
        <p:spPr>
          <a:xfrm>
            <a:off x="3419271" y="4090425"/>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6"/>
          <p:cNvSpPr txBox="1"/>
          <p:nvPr>
            <p:ph idx="8" type="title"/>
          </p:nvPr>
        </p:nvSpPr>
        <p:spPr>
          <a:xfrm>
            <a:off x="6118550" y="2028898"/>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26"/>
          <p:cNvSpPr txBox="1"/>
          <p:nvPr>
            <p:ph idx="9" type="subTitle"/>
          </p:nvPr>
        </p:nvSpPr>
        <p:spPr>
          <a:xfrm>
            <a:off x="6118550" y="2317550"/>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6"/>
          <p:cNvSpPr txBox="1"/>
          <p:nvPr>
            <p:ph idx="13" type="title"/>
          </p:nvPr>
        </p:nvSpPr>
        <p:spPr>
          <a:xfrm>
            <a:off x="6118550" y="3801499"/>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26"/>
          <p:cNvSpPr txBox="1"/>
          <p:nvPr>
            <p:ph idx="14" type="subTitle"/>
          </p:nvPr>
        </p:nvSpPr>
        <p:spPr>
          <a:xfrm>
            <a:off x="6118550" y="4090425"/>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26"/>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89" name="Shape 189"/>
        <p:cNvGrpSpPr/>
        <p:nvPr/>
      </p:nvGrpSpPr>
      <p:grpSpPr>
        <a:xfrm>
          <a:off x="0" y="0"/>
          <a:ext cx="0" cy="0"/>
          <a:chOff x="0" y="0"/>
          <a:chExt cx="0" cy="0"/>
        </a:xfrm>
      </p:grpSpPr>
      <p:pic>
        <p:nvPicPr>
          <p:cNvPr id="190" name="Google Shape;190;p27"/>
          <p:cNvPicPr preferRelativeResize="0"/>
          <p:nvPr/>
        </p:nvPicPr>
        <p:blipFill rotWithShape="1">
          <a:blip r:embed="rId2">
            <a:alphaModFix/>
          </a:blip>
          <a:srcRect b="0" l="219" r="228" t="0"/>
          <a:stretch/>
        </p:blipFill>
        <p:spPr>
          <a:xfrm>
            <a:off x="-14200" y="-28425"/>
            <a:ext cx="9178726" cy="5186126"/>
          </a:xfrm>
          <a:prstGeom prst="rect">
            <a:avLst/>
          </a:prstGeom>
          <a:noFill/>
          <a:ln>
            <a:noFill/>
          </a:ln>
        </p:spPr>
      </p:pic>
      <p:pic>
        <p:nvPicPr>
          <p:cNvPr id="191" name="Google Shape;191;p27"/>
          <p:cNvPicPr preferRelativeResize="0"/>
          <p:nvPr/>
        </p:nvPicPr>
        <p:blipFill rotWithShape="1">
          <a:blip r:embed="rId3">
            <a:alphaModFix/>
          </a:blip>
          <a:srcRect b="0" l="1163" r="1075" t="0"/>
          <a:stretch/>
        </p:blipFill>
        <p:spPr>
          <a:xfrm flipH="1" rot="-5400000">
            <a:off x="308925" y="358874"/>
            <a:ext cx="5228749" cy="4425750"/>
          </a:xfrm>
          <a:prstGeom prst="rect">
            <a:avLst/>
          </a:prstGeom>
          <a:noFill/>
          <a:ln>
            <a:noFill/>
          </a:ln>
        </p:spPr>
      </p:pic>
      <p:sp>
        <p:nvSpPr>
          <p:cNvPr id="192" name="Google Shape;192;p27"/>
          <p:cNvSpPr/>
          <p:nvPr/>
        </p:nvSpPr>
        <p:spPr>
          <a:xfrm flipH="1" rot="-5400000">
            <a:off x="739584" y="180466"/>
            <a:ext cx="5221923" cy="477579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7"/>
          <p:cNvPicPr preferRelativeResize="0"/>
          <p:nvPr/>
        </p:nvPicPr>
        <p:blipFill rotWithShape="1">
          <a:blip r:embed="rId3">
            <a:alphaModFix/>
          </a:blip>
          <a:srcRect b="0" l="1163" r="1075" t="0"/>
          <a:stretch/>
        </p:blipFill>
        <p:spPr>
          <a:xfrm rot="5400000">
            <a:off x="3595271" y="341512"/>
            <a:ext cx="5228749" cy="4460476"/>
          </a:xfrm>
          <a:prstGeom prst="rect">
            <a:avLst/>
          </a:prstGeom>
          <a:noFill/>
          <a:ln>
            <a:noFill/>
          </a:ln>
        </p:spPr>
      </p:pic>
      <p:sp>
        <p:nvSpPr>
          <p:cNvPr id="194" name="Google Shape;194;p27"/>
          <p:cNvSpPr/>
          <p:nvPr/>
        </p:nvSpPr>
        <p:spPr>
          <a:xfrm rot="5400000">
            <a:off x="3182493" y="180466"/>
            <a:ext cx="5221923" cy="477579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txBox="1"/>
          <p:nvPr>
            <p:ph hasCustomPrompt="1" type="title"/>
          </p:nvPr>
        </p:nvSpPr>
        <p:spPr>
          <a:xfrm>
            <a:off x="2864598" y="540000"/>
            <a:ext cx="3496800" cy="82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8" name="Google Shape;198;p27"/>
          <p:cNvSpPr txBox="1"/>
          <p:nvPr>
            <p:ph idx="1" type="subTitle"/>
          </p:nvPr>
        </p:nvSpPr>
        <p:spPr>
          <a:xfrm>
            <a:off x="2864598" y="1368301"/>
            <a:ext cx="3496800" cy="323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7"/>
          <p:cNvSpPr txBox="1"/>
          <p:nvPr>
            <p:ph hasCustomPrompt="1" idx="2" type="title"/>
          </p:nvPr>
        </p:nvSpPr>
        <p:spPr>
          <a:xfrm>
            <a:off x="2864598" y="1996139"/>
            <a:ext cx="3496800" cy="82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0" name="Google Shape;200;p27"/>
          <p:cNvSpPr txBox="1"/>
          <p:nvPr>
            <p:ph idx="3" type="subTitle"/>
          </p:nvPr>
        </p:nvSpPr>
        <p:spPr>
          <a:xfrm>
            <a:off x="2864598" y="2824273"/>
            <a:ext cx="3496800" cy="323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7"/>
          <p:cNvSpPr txBox="1"/>
          <p:nvPr>
            <p:ph hasCustomPrompt="1" idx="4" type="title"/>
          </p:nvPr>
        </p:nvSpPr>
        <p:spPr>
          <a:xfrm>
            <a:off x="2864598" y="3452290"/>
            <a:ext cx="3496800" cy="82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2" name="Google Shape;202;p27"/>
          <p:cNvSpPr txBox="1"/>
          <p:nvPr>
            <p:ph idx="5" type="subTitle"/>
          </p:nvPr>
        </p:nvSpPr>
        <p:spPr>
          <a:xfrm>
            <a:off x="2864598" y="4280425"/>
            <a:ext cx="3496800" cy="323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3" name="Shape 203"/>
        <p:cNvGrpSpPr/>
        <p:nvPr/>
      </p:nvGrpSpPr>
      <p:grpSpPr>
        <a:xfrm>
          <a:off x="0" y="0"/>
          <a:ext cx="0" cy="0"/>
          <a:chOff x="0" y="0"/>
          <a:chExt cx="0" cy="0"/>
        </a:xfrm>
      </p:grpSpPr>
      <p:pic>
        <p:nvPicPr>
          <p:cNvPr id="204" name="Google Shape;204;p28"/>
          <p:cNvPicPr preferRelativeResize="0"/>
          <p:nvPr/>
        </p:nvPicPr>
        <p:blipFill rotWithShape="1">
          <a:blip r:embed="rId2">
            <a:alphaModFix/>
          </a:blip>
          <a:srcRect b="0" l="1163" r="1075" t="0"/>
          <a:stretch/>
        </p:blipFill>
        <p:spPr>
          <a:xfrm flipH="1" rot="5400000">
            <a:off x="-2976415" y="1010329"/>
            <a:ext cx="5228749" cy="3208091"/>
          </a:xfrm>
          <a:prstGeom prst="rect">
            <a:avLst/>
          </a:prstGeom>
          <a:noFill/>
          <a:ln>
            <a:noFill/>
          </a:ln>
        </p:spPr>
      </p:pic>
      <p:sp>
        <p:nvSpPr>
          <p:cNvPr id="205" name="Google Shape;205;p28"/>
          <p:cNvSpPr/>
          <p:nvPr/>
        </p:nvSpPr>
        <p:spPr>
          <a:xfrm flipH="1" rot="5400000">
            <a:off x="-3282587" y="886963"/>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8"/>
          <p:cNvPicPr preferRelativeResize="0"/>
          <p:nvPr/>
        </p:nvPicPr>
        <p:blipFill rotWithShape="1">
          <a:blip r:embed="rId2">
            <a:alphaModFix/>
          </a:blip>
          <a:srcRect b="0" l="1163" r="1075" t="0"/>
          <a:stretch/>
        </p:blipFill>
        <p:spPr>
          <a:xfrm flipH="1" rot="-5400000">
            <a:off x="5985921" y="1010329"/>
            <a:ext cx="5228749" cy="3208091"/>
          </a:xfrm>
          <a:prstGeom prst="rect">
            <a:avLst/>
          </a:prstGeom>
          <a:noFill/>
          <a:ln>
            <a:noFill/>
          </a:ln>
        </p:spPr>
      </p:pic>
      <p:sp>
        <p:nvSpPr>
          <p:cNvPr id="207" name="Google Shape;207;p28"/>
          <p:cNvSpPr/>
          <p:nvPr/>
        </p:nvSpPr>
        <p:spPr>
          <a:xfrm flipH="1" rot="-5400000">
            <a:off x="6298919" y="8801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txBox="1"/>
          <p:nvPr>
            <p:ph type="ctrTitle"/>
          </p:nvPr>
        </p:nvSpPr>
        <p:spPr>
          <a:xfrm>
            <a:off x="2439513" y="535000"/>
            <a:ext cx="4284000" cy="10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0" name="Google Shape;210;p28"/>
          <p:cNvSpPr txBox="1"/>
          <p:nvPr>
            <p:ph idx="1" type="subTitle"/>
          </p:nvPr>
        </p:nvSpPr>
        <p:spPr>
          <a:xfrm>
            <a:off x="2434563" y="2532705"/>
            <a:ext cx="4293900" cy="86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1" name="Google Shape;211;p28"/>
          <p:cNvSpPr txBox="1"/>
          <p:nvPr/>
        </p:nvSpPr>
        <p:spPr>
          <a:xfrm>
            <a:off x="2695113" y="3583774"/>
            <a:ext cx="3772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1"/>
                </a:solidFill>
                <a:latin typeface="Barlow"/>
                <a:ea typeface="Barlow"/>
                <a:cs typeface="Barlow"/>
                <a:sym typeface="Barlow"/>
              </a:rPr>
              <a:t>CREDITS: </a:t>
            </a:r>
            <a:r>
              <a:rPr lang="en" sz="1000">
                <a:solidFill>
                  <a:schemeClr val="dk1"/>
                </a:solidFill>
                <a:latin typeface="Barlow"/>
                <a:ea typeface="Barlow"/>
                <a:cs typeface="Barlow"/>
                <a:sym typeface="Barlow"/>
              </a:rPr>
              <a:t>This presentation template was created by </a:t>
            </a:r>
            <a:r>
              <a:rPr b="1" lang="en" sz="1000">
                <a:solidFill>
                  <a:schemeClr val="dk1"/>
                </a:solidFill>
                <a:uFill>
                  <a:noFill/>
                </a:uFill>
                <a:latin typeface="Barlow"/>
                <a:ea typeface="Barlow"/>
                <a:cs typeface="Barlow"/>
                <a:sym typeface="Barlow"/>
                <a:hlinkClick r:id="rId3">
                  <a:extLst>
                    <a:ext uri="{A12FA001-AC4F-418D-AE19-62706E023703}">
                      <ahyp:hlinkClr val="tx"/>
                    </a:ext>
                  </a:extLst>
                </a:hlinkClick>
              </a:rPr>
              <a:t>Slidesgo</a:t>
            </a:r>
            <a:r>
              <a:rPr lang="en" sz="1000">
                <a:solidFill>
                  <a:schemeClr val="dk1"/>
                </a:solidFill>
                <a:latin typeface="Barlow"/>
                <a:ea typeface="Barlow"/>
                <a:cs typeface="Barlow"/>
                <a:sym typeface="Barlow"/>
              </a:rPr>
              <a:t>, including icons by </a:t>
            </a:r>
            <a:r>
              <a:rPr b="1" lang="en" sz="1000">
                <a:solidFill>
                  <a:schemeClr val="dk1"/>
                </a:solidFill>
                <a:uFill>
                  <a:noFill/>
                </a:uFill>
                <a:latin typeface="Barlow"/>
                <a:ea typeface="Barlow"/>
                <a:cs typeface="Barlow"/>
                <a:sym typeface="Barlow"/>
                <a:hlinkClick r:id="rId4">
                  <a:extLst>
                    <a:ext uri="{A12FA001-AC4F-418D-AE19-62706E023703}">
                      <ahyp:hlinkClr val="tx"/>
                    </a:ext>
                  </a:extLst>
                </a:hlinkClick>
              </a:rPr>
              <a:t>Flaticon</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infographics &amp; images by </a:t>
            </a:r>
            <a:r>
              <a:rPr b="1" lang="en" sz="1000">
                <a:solidFill>
                  <a:schemeClr val="dk1"/>
                </a:solidFill>
                <a:uFill>
                  <a:noFill/>
                </a:uFill>
                <a:latin typeface="Barlow"/>
                <a:ea typeface="Barlow"/>
                <a:cs typeface="Barlow"/>
                <a:sym typeface="Barlow"/>
                <a:hlinkClick r:id="rId5">
                  <a:extLst>
                    <a:ext uri="{A12FA001-AC4F-418D-AE19-62706E023703}">
                      <ahyp:hlinkClr val="tx"/>
                    </a:ext>
                  </a:extLst>
                </a:hlinkClick>
              </a:rPr>
              <a:t>Freepik</a:t>
            </a:r>
            <a:endParaRPr b="1" sz="1000">
              <a:solidFill>
                <a:schemeClr val="dk1"/>
              </a:solidFill>
              <a:latin typeface="Barlow"/>
              <a:ea typeface="Barlow"/>
              <a:cs typeface="Barlow"/>
              <a:sym typeface="Barlow"/>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2" name="Shape 212"/>
        <p:cNvGrpSpPr/>
        <p:nvPr/>
      </p:nvGrpSpPr>
      <p:grpSpPr>
        <a:xfrm>
          <a:off x="0" y="0"/>
          <a:ext cx="0" cy="0"/>
          <a:chOff x="0" y="0"/>
          <a:chExt cx="0" cy="0"/>
        </a:xfrm>
      </p:grpSpPr>
      <p:sp>
        <p:nvSpPr>
          <p:cNvPr id="213" name="Google Shape;213;p29"/>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9"/>
          <p:cNvPicPr preferRelativeResize="0"/>
          <p:nvPr/>
        </p:nvPicPr>
        <p:blipFill rotWithShape="1">
          <a:blip r:embed="rId2">
            <a:alphaModFix/>
          </a:blip>
          <a:srcRect b="483" l="2429" r="0" t="4639"/>
          <a:stretch/>
        </p:blipFill>
        <p:spPr>
          <a:xfrm>
            <a:off x="25" y="0"/>
            <a:ext cx="9144003" cy="4126125"/>
          </a:xfrm>
          <a:prstGeom prst="rect">
            <a:avLst/>
          </a:prstGeom>
          <a:noFill/>
          <a:ln>
            <a:noFill/>
          </a:ln>
        </p:spPr>
      </p:pic>
      <p:sp>
        <p:nvSpPr>
          <p:cNvPr id="215" name="Google Shape;215;p29"/>
          <p:cNvSpPr/>
          <p:nvPr/>
        </p:nvSpPr>
        <p:spPr>
          <a:xfrm>
            <a:off x="88" y="1"/>
            <a:ext cx="9143833" cy="3780438"/>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18" name="Shape 218"/>
        <p:cNvGrpSpPr/>
        <p:nvPr/>
      </p:nvGrpSpPr>
      <p:grpSpPr>
        <a:xfrm>
          <a:off x="0" y="0"/>
          <a:ext cx="0" cy="0"/>
          <a:chOff x="0" y="0"/>
          <a:chExt cx="0" cy="0"/>
        </a:xfrm>
      </p:grpSpPr>
      <p:pic>
        <p:nvPicPr>
          <p:cNvPr id="219" name="Google Shape;219;p30"/>
          <p:cNvPicPr preferRelativeResize="0"/>
          <p:nvPr/>
        </p:nvPicPr>
        <p:blipFill rotWithShape="1">
          <a:blip r:embed="rId2">
            <a:alphaModFix/>
          </a:blip>
          <a:srcRect b="606" l="2429" r="0" t="0"/>
          <a:stretch/>
        </p:blipFill>
        <p:spPr>
          <a:xfrm flipH="1" rot="5400000">
            <a:off x="2697238" y="727215"/>
            <a:ext cx="5143398" cy="3689322"/>
          </a:xfrm>
          <a:prstGeom prst="rect">
            <a:avLst/>
          </a:prstGeom>
          <a:noFill/>
          <a:ln>
            <a:noFill/>
          </a:ln>
        </p:spPr>
      </p:pic>
      <p:sp>
        <p:nvSpPr>
          <p:cNvPr id="220" name="Google Shape;220;p30"/>
          <p:cNvSpPr/>
          <p:nvPr/>
        </p:nvSpPr>
        <p:spPr>
          <a:xfrm flipH="1" rot="5400000">
            <a:off x="3792078" y="-208397"/>
            <a:ext cx="5143574" cy="5560270"/>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720000" y="1017725"/>
            <a:ext cx="7704000" cy="3590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10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22" name="Shape 222"/>
        <p:cNvGrpSpPr/>
        <p:nvPr/>
      </p:nvGrpSpPr>
      <p:grpSpPr>
        <a:xfrm>
          <a:off x="0" y="0"/>
          <a:ext cx="0" cy="0"/>
          <a:chOff x="0" y="0"/>
          <a:chExt cx="0" cy="0"/>
        </a:xfrm>
      </p:grpSpPr>
      <p:pic>
        <p:nvPicPr>
          <p:cNvPr id="223" name="Google Shape;223;p31"/>
          <p:cNvPicPr preferRelativeResize="0"/>
          <p:nvPr/>
        </p:nvPicPr>
        <p:blipFill rotWithShape="1">
          <a:blip r:embed="rId2">
            <a:alphaModFix/>
          </a:blip>
          <a:srcRect b="0" l="1163" r="1075" t="0"/>
          <a:stretch/>
        </p:blipFill>
        <p:spPr>
          <a:xfrm rot="-5400000">
            <a:off x="5956200" y="1690925"/>
            <a:ext cx="5143501" cy="1761675"/>
          </a:xfrm>
          <a:prstGeom prst="rect">
            <a:avLst/>
          </a:prstGeom>
          <a:noFill/>
          <a:ln>
            <a:noFill/>
          </a:ln>
        </p:spPr>
      </p:pic>
      <p:sp>
        <p:nvSpPr>
          <p:cNvPr id="224" name="Google Shape;224;p31"/>
          <p:cNvSpPr/>
          <p:nvPr/>
        </p:nvSpPr>
        <p:spPr>
          <a:xfrm rot="-5400000">
            <a:off x="6078685" y="1896599"/>
            <a:ext cx="5143462" cy="1350234"/>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1"/>
          <p:cNvPicPr preferRelativeResize="0"/>
          <p:nvPr/>
        </p:nvPicPr>
        <p:blipFill rotWithShape="1">
          <a:blip r:embed="rId2">
            <a:alphaModFix/>
          </a:blip>
          <a:srcRect b="0" l="1163" r="1075" t="0"/>
          <a:stretch/>
        </p:blipFill>
        <p:spPr>
          <a:xfrm rot="5400000">
            <a:off x="-1892400" y="1690898"/>
            <a:ext cx="5143501" cy="1761675"/>
          </a:xfrm>
          <a:prstGeom prst="rect">
            <a:avLst/>
          </a:prstGeom>
          <a:noFill/>
          <a:ln>
            <a:noFill/>
          </a:ln>
        </p:spPr>
      </p:pic>
      <p:sp>
        <p:nvSpPr>
          <p:cNvPr id="226" name="Google Shape;226;p31"/>
          <p:cNvSpPr/>
          <p:nvPr/>
        </p:nvSpPr>
        <p:spPr>
          <a:xfrm rot="5400000">
            <a:off x="-2014848" y="1896665"/>
            <a:ext cx="5143462" cy="1350234"/>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4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b="0" l="1163" r="1075" t="0"/>
          <a:stretch/>
        </p:blipFill>
        <p:spPr>
          <a:xfrm flipH="1" rot="-5400000">
            <a:off x="6290721" y="1010329"/>
            <a:ext cx="5228749" cy="3208091"/>
          </a:xfrm>
          <a:prstGeom prst="rect">
            <a:avLst/>
          </a:prstGeom>
          <a:noFill/>
          <a:ln>
            <a:noFill/>
          </a:ln>
        </p:spPr>
      </p:pic>
      <p:sp>
        <p:nvSpPr>
          <p:cNvPr id="29" name="Google Shape;29;p5"/>
          <p:cNvSpPr/>
          <p:nvPr/>
        </p:nvSpPr>
        <p:spPr>
          <a:xfrm flipH="1" rot="-5400000">
            <a:off x="6603719" y="8801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5"/>
          <p:cNvPicPr preferRelativeResize="0"/>
          <p:nvPr/>
        </p:nvPicPr>
        <p:blipFill rotWithShape="1">
          <a:blip r:embed="rId2">
            <a:alphaModFix/>
          </a:blip>
          <a:srcRect b="0" l="1163" r="1075" t="0"/>
          <a:stretch/>
        </p:blipFill>
        <p:spPr>
          <a:xfrm flipH="1" rot="5400000">
            <a:off x="-2796190" y="1006941"/>
            <a:ext cx="5228749" cy="3208091"/>
          </a:xfrm>
          <a:prstGeom prst="rect">
            <a:avLst/>
          </a:prstGeom>
          <a:noFill/>
          <a:ln>
            <a:noFill/>
          </a:ln>
        </p:spPr>
      </p:pic>
      <p:sp>
        <p:nvSpPr>
          <p:cNvPr id="31" name="Google Shape;31;p5"/>
          <p:cNvSpPr/>
          <p:nvPr/>
        </p:nvSpPr>
        <p:spPr>
          <a:xfrm flipH="1" rot="5400000">
            <a:off x="-3102362" y="883575"/>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idx="1" type="subTitle"/>
          </p:nvPr>
        </p:nvSpPr>
        <p:spPr>
          <a:xfrm>
            <a:off x="3201775" y="1358400"/>
            <a:ext cx="2566200" cy="393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Bebas Neue"/>
              <a:buNone/>
              <a:defRPr sz="20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 name="Google Shape;34;p5"/>
          <p:cNvSpPr txBox="1"/>
          <p:nvPr>
            <p:ph idx="2" type="subTitle"/>
          </p:nvPr>
        </p:nvSpPr>
        <p:spPr>
          <a:xfrm>
            <a:off x="3385500" y="3206150"/>
            <a:ext cx="2566200" cy="39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 name="Google Shape;35;p5"/>
          <p:cNvSpPr txBox="1"/>
          <p:nvPr>
            <p:ph idx="3" type="subTitle"/>
          </p:nvPr>
        </p:nvSpPr>
        <p:spPr>
          <a:xfrm>
            <a:off x="3201775" y="1752228"/>
            <a:ext cx="2566200" cy="89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idx="4" type="subTitle"/>
          </p:nvPr>
        </p:nvSpPr>
        <p:spPr>
          <a:xfrm>
            <a:off x="3385500" y="3601995"/>
            <a:ext cx="2566200" cy="899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type="title"/>
          </p:nvPr>
        </p:nvSpPr>
        <p:spPr>
          <a:xfrm flipH="1">
            <a:off x="3679000" y="500950"/>
            <a:ext cx="4749900" cy="46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ph idx="1" type="subTitle"/>
          </p:nvPr>
        </p:nvSpPr>
        <p:spPr>
          <a:xfrm>
            <a:off x="824130" y="1618325"/>
            <a:ext cx="4800000" cy="24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4" name="Google Shape;44;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2">
            <a:alphaModFix/>
          </a:blip>
          <a:srcRect b="1623" l="33458" r="10610" t="0"/>
          <a:stretch/>
        </p:blipFill>
        <p:spPr>
          <a:xfrm>
            <a:off x="-28425" y="-19300"/>
            <a:ext cx="4397624" cy="5162800"/>
          </a:xfrm>
          <a:prstGeom prst="rect">
            <a:avLst/>
          </a:prstGeom>
          <a:noFill/>
          <a:ln>
            <a:noFill/>
          </a:ln>
        </p:spPr>
      </p:pic>
      <p:pic>
        <p:nvPicPr>
          <p:cNvPr id="47" name="Google Shape;47;p8"/>
          <p:cNvPicPr preferRelativeResize="0"/>
          <p:nvPr/>
        </p:nvPicPr>
        <p:blipFill rotWithShape="1">
          <a:blip r:embed="rId3">
            <a:alphaModFix/>
          </a:blip>
          <a:srcRect b="-6827" l="3877" r="134" t="-10681"/>
          <a:stretch/>
        </p:blipFill>
        <p:spPr>
          <a:xfrm flipH="1" rot="5400000">
            <a:off x="2550426" y="-1477699"/>
            <a:ext cx="5157724" cy="8070474"/>
          </a:xfrm>
          <a:prstGeom prst="rect">
            <a:avLst/>
          </a:prstGeom>
          <a:noFill/>
          <a:ln>
            <a:noFill/>
          </a:ln>
        </p:spPr>
      </p:pic>
      <p:sp>
        <p:nvSpPr>
          <p:cNvPr id="48" name="Google Shape;48;p8"/>
          <p:cNvSpPr/>
          <p:nvPr/>
        </p:nvSpPr>
        <p:spPr>
          <a:xfrm flipH="1" rot="5400000">
            <a:off x="3028338" y="-985587"/>
            <a:ext cx="5171799" cy="7100575"/>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flipH="1">
            <a:off x="264725"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type="title"/>
          </p:nvPr>
        </p:nvSpPr>
        <p:spPr>
          <a:xfrm>
            <a:off x="4221000" y="1102500"/>
            <a:ext cx="4060800" cy="202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b="17022" l="18460" r="0" t="17604"/>
          <a:stretch/>
        </p:blipFill>
        <p:spPr>
          <a:xfrm flipH="1">
            <a:off x="4795326" y="-19300"/>
            <a:ext cx="4369199" cy="5248051"/>
          </a:xfrm>
          <a:prstGeom prst="rect">
            <a:avLst/>
          </a:prstGeom>
          <a:noFill/>
          <a:ln>
            <a:noFill/>
          </a:ln>
        </p:spPr>
      </p:pic>
      <p:pic>
        <p:nvPicPr>
          <p:cNvPr id="53" name="Google Shape;53;p9"/>
          <p:cNvPicPr preferRelativeResize="0"/>
          <p:nvPr/>
        </p:nvPicPr>
        <p:blipFill rotWithShape="1">
          <a:blip r:embed="rId3">
            <a:alphaModFix/>
          </a:blip>
          <a:srcRect b="-6827" l="2429" r="0" t="-10681"/>
          <a:stretch/>
        </p:blipFill>
        <p:spPr>
          <a:xfrm rot="-5400000">
            <a:off x="1160299" y="-1188601"/>
            <a:ext cx="5235476" cy="7556075"/>
          </a:xfrm>
          <a:prstGeom prst="rect">
            <a:avLst/>
          </a:prstGeom>
          <a:noFill/>
          <a:ln>
            <a:noFill/>
          </a:ln>
        </p:spPr>
      </p:pic>
      <p:sp>
        <p:nvSpPr>
          <p:cNvPr id="54" name="Google Shape;54;p9"/>
          <p:cNvSpPr/>
          <p:nvPr/>
        </p:nvSpPr>
        <p:spPr>
          <a:xfrm rot="-5400000">
            <a:off x="732921" y="-745799"/>
            <a:ext cx="5182103" cy="6647946"/>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txBox="1"/>
          <p:nvPr>
            <p:ph type="title"/>
          </p:nvPr>
        </p:nvSpPr>
        <p:spPr>
          <a:xfrm>
            <a:off x="957900" y="1758875"/>
            <a:ext cx="34002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9"/>
          <p:cNvSpPr txBox="1"/>
          <p:nvPr>
            <p:ph idx="1" type="subTitle"/>
          </p:nvPr>
        </p:nvSpPr>
        <p:spPr>
          <a:xfrm>
            <a:off x="957900" y="2202625"/>
            <a:ext cx="3400200" cy="118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484" l="2429" r="0" t="34100"/>
          <a:stretch/>
        </p:blipFill>
        <p:spPr>
          <a:xfrm rot="10800000">
            <a:off x="-7247" y="2305671"/>
            <a:ext cx="9143997" cy="2844901"/>
          </a:xfrm>
          <a:prstGeom prst="rect">
            <a:avLst/>
          </a:prstGeom>
          <a:noFill/>
          <a:ln>
            <a:noFill/>
          </a:ln>
        </p:spPr>
      </p:pic>
      <p:sp>
        <p:nvSpPr>
          <p:cNvPr id="60" name="Google Shape;60;p10"/>
          <p:cNvSpPr/>
          <p:nvPr/>
        </p:nvSpPr>
        <p:spPr>
          <a:xfrm rot="10800000">
            <a:off x="-56" y="3111853"/>
            <a:ext cx="9155481" cy="2044505"/>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ph type="title"/>
          </p:nvPr>
        </p:nvSpPr>
        <p:spPr>
          <a:xfrm>
            <a:off x="700600" y="3947625"/>
            <a:ext cx="7728300" cy="6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2" name="Google Shape;62;p10"/>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ctrTitle"/>
          </p:nvPr>
        </p:nvSpPr>
        <p:spPr>
          <a:xfrm>
            <a:off x="791300" y="526008"/>
            <a:ext cx="6927000" cy="16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Online</a:t>
            </a:r>
            <a:endParaRPr>
              <a:solidFill>
                <a:schemeClr val="dk1"/>
              </a:solidFill>
            </a:endParaRPr>
          </a:p>
          <a:p>
            <a:pPr indent="0" lvl="0" marL="0" rtl="0" algn="l">
              <a:spcBef>
                <a:spcPts val="0"/>
              </a:spcBef>
              <a:spcAft>
                <a:spcPts val="0"/>
              </a:spcAft>
              <a:buNone/>
            </a:pPr>
            <a:r>
              <a:rPr b="1" lang="en">
                <a:solidFill>
                  <a:schemeClr val="dk1"/>
                </a:solidFill>
              </a:rPr>
              <a:t>Baking System</a:t>
            </a:r>
            <a:endParaRPr b="1">
              <a:solidFill>
                <a:schemeClr val="dk1"/>
              </a:solidFill>
            </a:endParaRPr>
          </a:p>
        </p:txBody>
      </p:sp>
      <p:sp>
        <p:nvSpPr>
          <p:cNvPr id="233" name="Google Shape;233;p32"/>
          <p:cNvSpPr txBox="1"/>
          <p:nvPr>
            <p:ph idx="1" type="subTitle"/>
          </p:nvPr>
        </p:nvSpPr>
        <p:spPr>
          <a:xfrm>
            <a:off x="791300" y="2174183"/>
            <a:ext cx="4359000" cy="109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Team members:</a:t>
            </a:r>
            <a:endParaRPr sz="1200"/>
          </a:p>
          <a:p>
            <a:pPr indent="457200" lvl="0" marL="0" rtl="0" algn="l">
              <a:spcBef>
                <a:spcPts val="0"/>
              </a:spcBef>
              <a:spcAft>
                <a:spcPts val="0"/>
              </a:spcAft>
              <a:buNone/>
            </a:pPr>
            <a:r>
              <a:rPr lang="en" sz="1200"/>
              <a:t>Kariem Abdelmoniem </a:t>
            </a:r>
            <a:endParaRPr sz="1200"/>
          </a:p>
          <a:p>
            <a:pPr indent="457200" lvl="0" marL="0" rtl="0" algn="l">
              <a:spcBef>
                <a:spcPts val="0"/>
              </a:spcBef>
              <a:spcAft>
                <a:spcPts val="0"/>
              </a:spcAft>
              <a:buNone/>
            </a:pPr>
            <a:r>
              <a:rPr lang="en" sz="1200"/>
              <a:t>Abdelrahman Mohamed</a:t>
            </a:r>
            <a:endParaRPr sz="1200"/>
          </a:p>
          <a:p>
            <a:pPr indent="457200" lvl="0" marL="0" rtl="0" algn="l">
              <a:spcBef>
                <a:spcPts val="0"/>
              </a:spcBef>
              <a:spcAft>
                <a:spcPts val="0"/>
              </a:spcAft>
              <a:buNone/>
            </a:pPr>
            <a:r>
              <a:rPr lang="en" sz="1200"/>
              <a:t>Ahmed </a:t>
            </a:r>
            <a:r>
              <a:rPr lang="en" sz="1200"/>
              <a:t>Mohamed</a:t>
            </a:r>
            <a:r>
              <a:rPr lang="en" sz="1200"/>
              <a:t> Nabil</a:t>
            </a:r>
            <a:endParaRPr sz="1200"/>
          </a:p>
          <a:p>
            <a:pPr indent="457200" lvl="0" marL="0" rtl="0" algn="l">
              <a:spcBef>
                <a:spcPts val="0"/>
              </a:spcBef>
              <a:spcAft>
                <a:spcPts val="0"/>
              </a:spcAft>
              <a:buNone/>
            </a:pPr>
            <a:r>
              <a:rPr lang="en" sz="1200"/>
              <a:t>Bassem </a:t>
            </a:r>
            <a:r>
              <a:rPr lang="en" sz="1200"/>
              <a:t>Baraket-a</a:t>
            </a:r>
            <a:r>
              <a:rPr lang="en" sz="1200"/>
              <a:t>llah</a:t>
            </a:r>
            <a:endParaRPr sz="1200"/>
          </a:p>
          <a:p>
            <a:pPr indent="0" lvl="0" marL="0" rtl="0" algn="l">
              <a:spcBef>
                <a:spcPts val="0"/>
              </a:spcBef>
              <a:spcAft>
                <a:spcPts val="0"/>
              </a:spcAft>
              <a:buNone/>
            </a:pPr>
            <a:r>
              <a:t/>
            </a:r>
            <a:endParaRPr/>
          </a:p>
        </p:txBody>
      </p:sp>
      <p:cxnSp>
        <p:nvCxnSpPr>
          <p:cNvPr id="234" name="Google Shape;234;p32"/>
          <p:cNvCxnSpPr/>
          <p:nvPr/>
        </p:nvCxnSpPr>
        <p:spPr>
          <a:xfrm>
            <a:off x="715100" y="540108"/>
            <a:ext cx="0" cy="1954500"/>
          </a:xfrm>
          <a:prstGeom prst="straightConnector1">
            <a:avLst/>
          </a:prstGeom>
          <a:noFill/>
          <a:ln cap="flat" cmpd="sng" w="19050">
            <a:solidFill>
              <a:schemeClr val="dk1"/>
            </a:solidFill>
            <a:prstDash val="solid"/>
            <a:round/>
            <a:headEnd len="med" w="med" type="none"/>
            <a:tailEnd len="med" w="med" type="none"/>
          </a:ln>
        </p:spPr>
      </p:cxnSp>
      <p:sp>
        <p:nvSpPr>
          <p:cNvPr id="235" name="Google Shape;235;p32"/>
          <p:cNvSpPr/>
          <p:nvPr/>
        </p:nvSpPr>
        <p:spPr>
          <a:xfrm>
            <a:off x="7499837" y="397875"/>
            <a:ext cx="1108258" cy="1040436"/>
          </a:xfrm>
          <a:custGeom>
            <a:rect b="b" l="l" r="r" t="t"/>
            <a:pathLst>
              <a:path extrusionOk="0" h="209554" w="223214">
                <a:moveTo>
                  <a:pt x="106199" y="1"/>
                </a:moveTo>
                <a:cubicBezTo>
                  <a:pt x="105016" y="1"/>
                  <a:pt x="104205" y="686"/>
                  <a:pt x="103000" y="890"/>
                </a:cubicBezTo>
                <a:cubicBezTo>
                  <a:pt x="101236" y="1184"/>
                  <a:pt x="94184" y="3792"/>
                  <a:pt x="90111" y="3792"/>
                </a:cubicBezTo>
                <a:cubicBezTo>
                  <a:pt x="89757" y="3792"/>
                  <a:pt x="89426" y="3772"/>
                  <a:pt x="89122" y="3730"/>
                </a:cubicBezTo>
                <a:cubicBezTo>
                  <a:pt x="88824" y="3685"/>
                  <a:pt x="88511" y="3664"/>
                  <a:pt x="88188" y="3664"/>
                </a:cubicBezTo>
                <a:cubicBezTo>
                  <a:pt x="84408" y="3664"/>
                  <a:pt x="79164" y="6507"/>
                  <a:pt x="76842" y="7031"/>
                </a:cubicBezTo>
                <a:cubicBezTo>
                  <a:pt x="74322" y="7598"/>
                  <a:pt x="69601" y="13171"/>
                  <a:pt x="67720" y="13348"/>
                </a:cubicBezTo>
                <a:cubicBezTo>
                  <a:pt x="67454" y="13378"/>
                  <a:pt x="67016" y="13390"/>
                  <a:pt x="66452" y="13390"/>
                </a:cubicBezTo>
                <a:cubicBezTo>
                  <a:pt x="64537" y="13390"/>
                  <a:pt x="61169" y="13255"/>
                  <a:pt x="58156" y="13255"/>
                </a:cubicBezTo>
                <a:cubicBezTo>
                  <a:pt x="55798" y="13255"/>
                  <a:pt x="53657" y="13338"/>
                  <a:pt x="52600" y="13632"/>
                </a:cubicBezTo>
                <a:cubicBezTo>
                  <a:pt x="49761" y="14413"/>
                  <a:pt x="45715" y="18246"/>
                  <a:pt x="43479" y="19985"/>
                </a:cubicBezTo>
                <a:cubicBezTo>
                  <a:pt x="41278" y="21689"/>
                  <a:pt x="38368" y="38335"/>
                  <a:pt x="34570" y="39116"/>
                </a:cubicBezTo>
                <a:cubicBezTo>
                  <a:pt x="31979" y="39649"/>
                  <a:pt x="6495" y="83376"/>
                  <a:pt x="17888" y="86819"/>
                </a:cubicBezTo>
                <a:lnTo>
                  <a:pt x="0" y="96508"/>
                </a:lnTo>
                <a:cubicBezTo>
                  <a:pt x="2520" y="98744"/>
                  <a:pt x="5821" y="101868"/>
                  <a:pt x="6531" y="103181"/>
                </a:cubicBezTo>
                <a:cubicBezTo>
                  <a:pt x="7595" y="105133"/>
                  <a:pt x="8128" y="115603"/>
                  <a:pt x="7915" y="117555"/>
                </a:cubicBezTo>
                <a:cubicBezTo>
                  <a:pt x="7666" y="119472"/>
                  <a:pt x="11642" y="122347"/>
                  <a:pt x="12884" y="123802"/>
                </a:cubicBezTo>
                <a:cubicBezTo>
                  <a:pt x="14091" y="125293"/>
                  <a:pt x="16824" y="126322"/>
                  <a:pt x="18598" y="131114"/>
                </a:cubicBezTo>
                <a:cubicBezTo>
                  <a:pt x="20337" y="135905"/>
                  <a:pt x="26158" y="149641"/>
                  <a:pt x="25945" y="153013"/>
                </a:cubicBezTo>
                <a:cubicBezTo>
                  <a:pt x="25732" y="156385"/>
                  <a:pt x="27507" y="156456"/>
                  <a:pt x="28678" y="157982"/>
                </a:cubicBezTo>
                <a:cubicBezTo>
                  <a:pt x="29814" y="159544"/>
                  <a:pt x="36416" y="165258"/>
                  <a:pt x="37729" y="168843"/>
                </a:cubicBezTo>
                <a:cubicBezTo>
                  <a:pt x="39078" y="172427"/>
                  <a:pt x="44792" y="176119"/>
                  <a:pt x="46496" y="178071"/>
                </a:cubicBezTo>
                <a:cubicBezTo>
                  <a:pt x="48199" y="180023"/>
                  <a:pt x="55333" y="181478"/>
                  <a:pt x="56398" y="183075"/>
                </a:cubicBezTo>
                <a:cubicBezTo>
                  <a:pt x="57463" y="184637"/>
                  <a:pt x="61793" y="194149"/>
                  <a:pt x="63851" y="196243"/>
                </a:cubicBezTo>
                <a:cubicBezTo>
                  <a:pt x="65875" y="198373"/>
                  <a:pt x="71198" y="200147"/>
                  <a:pt x="73754" y="201248"/>
                </a:cubicBezTo>
                <a:cubicBezTo>
                  <a:pt x="74000" y="201354"/>
                  <a:pt x="74370" y="201400"/>
                  <a:pt x="74841" y="201400"/>
                </a:cubicBezTo>
                <a:cubicBezTo>
                  <a:pt x="78179" y="201400"/>
                  <a:pt x="86568" y="199070"/>
                  <a:pt x="91463" y="199070"/>
                </a:cubicBezTo>
                <a:cubicBezTo>
                  <a:pt x="93055" y="199070"/>
                  <a:pt x="94278" y="199316"/>
                  <a:pt x="94837" y="199970"/>
                </a:cubicBezTo>
                <a:cubicBezTo>
                  <a:pt x="95442" y="200710"/>
                  <a:pt x="102594" y="201393"/>
                  <a:pt x="111305" y="201393"/>
                </a:cubicBezTo>
                <a:cubicBezTo>
                  <a:pt x="116381" y="201393"/>
                  <a:pt x="121987" y="201161"/>
                  <a:pt x="127135" y="200573"/>
                </a:cubicBezTo>
                <a:lnTo>
                  <a:pt x="134589" y="209553"/>
                </a:lnTo>
                <a:cubicBezTo>
                  <a:pt x="136292" y="206643"/>
                  <a:pt x="138706" y="202774"/>
                  <a:pt x="139806" y="201816"/>
                </a:cubicBezTo>
                <a:cubicBezTo>
                  <a:pt x="141510" y="200396"/>
                  <a:pt x="151696" y="197769"/>
                  <a:pt x="153648" y="197627"/>
                </a:cubicBezTo>
                <a:cubicBezTo>
                  <a:pt x="155565" y="197485"/>
                  <a:pt x="157588" y="193049"/>
                  <a:pt x="158795" y="191523"/>
                </a:cubicBezTo>
                <a:cubicBezTo>
                  <a:pt x="160001" y="190032"/>
                  <a:pt x="160463" y="187122"/>
                  <a:pt x="164828" y="184460"/>
                </a:cubicBezTo>
                <a:cubicBezTo>
                  <a:pt x="169158" y="181798"/>
                  <a:pt x="181474" y="173386"/>
                  <a:pt x="184811" y="172924"/>
                </a:cubicBezTo>
                <a:cubicBezTo>
                  <a:pt x="188147" y="172463"/>
                  <a:pt x="187899" y="170724"/>
                  <a:pt x="189176" y="169269"/>
                </a:cubicBezTo>
                <a:cubicBezTo>
                  <a:pt x="190419" y="167813"/>
                  <a:pt x="194749" y="160218"/>
                  <a:pt x="198014" y="158230"/>
                </a:cubicBezTo>
                <a:cubicBezTo>
                  <a:pt x="201279" y="156207"/>
                  <a:pt x="203764" y="149889"/>
                  <a:pt x="205326" y="147831"/>
                </a:cubicBezTo>
                <a:cubicBezTo>
                  <a:pt x="206887" y="145772"/>
                  <a:pt x="206923" y="138496"/>
                  <a:pt x="208236" y="137112"/>
                </a:cubicBezTo>
                <a:cubicBezTo>
                  <a:pt x="209585" y="135763"/>
                  <a:pt x="218032" y="129623"/>
                  <a:pt x="219700" y="127210"/>
                </a:cubicBezTo>
                <a:cubicBezTo>
                  <a:pt x="221404" y="124796"/>
                  <a:pt x="222078" y="119259"/>
                  <a:pt x="222646" y="116526"/>
                </a:cubicBezTo>
                <a:cubicBezTo>
                  <a:pt x="223214" y="113793"/>
                  <a:pt x="214802" y="99135"/>
                  <a:pt x="217216" y="96118"/>
                </a:cubicBezTo>
                <a:cubicBezTo>
                  <a:pt x="218790" y="94141"/>
                  <a:pt x="211161" y="48483"/>
                  <a:pt x="200896" y="48483"/>
                </a:cubicBezTo>
                <a:cubicBezTo>
                  <a:pt x="200287" y="48483"/>
                  <a:pt x="199669" y="48643"/>
                  <a:pt x="199043" y="48983"/>
                </a:cubicBezTo>
                <a:lnTo>
                  <a:pt x="190525" y="45185"/>
                </a:lnTo>
                <a:cubicBezTo>
                  <a:pt x="184988" y="37271"/>
                  <a:pt x="178316" y="30207"/>
                  <a:pt x="170649" y="24280"/>
                </a:cubicBezTo>
                <a:lnTo>
                  <a:pt x="170649" y="4937"/>
                </a:lnTo>
                <a:cubicBezTo>
                  <a:pt x="167526" y="6072"/>
                  <a:pt x="163196" y="7527"/>
                  <a:pt x="161741" y="7527"/>
                </a:cubicBezTo>
                <a:cubicBezTo>
                  <a:pt x="159504" y="7527"/>
                  <a:pt x="149992" y="3020"/>
                  <a:pt x="148431" y="1884"/>
                </a:cubicBezTo>
                <a:cubicBezTo>
                  <a:pt x="148107" y="1649"/>
                  <a:pt x="147663" y="1554"/>
                  <a:pt x="147143" y="1554"/>
                </a:cubicBezTo>
                <a:cubicBezTo>
                  <a:pt x="145154" y="1554"/>
                  <a:pt x="142071" y="2951"/>
                  <a:pt x="140551" y="3233"/>
                </a:cubicBezTo>
                <a:cubicBezTo>
                  <a:pt x="138967" y="3562"/>
                  <a:pt x="137156" y="4998"/>
                  <a:pt x="133614" y="4998"/>
                </a:cubicBezTo>
                <a:cubicBezTo>
                  <a:pt x="132950" y="4998"/>
                  <a:pt x="132225" y="4948"/>
                  <a:pt x="131430" y="4830"/>
                </a:cubicBezTo>
                <a:cubicBezTo>
                  <a:pt x="126354" y="4085"/>
                  <a:pt x="111518" y="2665"/>
                  <a:pt x="108679" y="855"/>
                </a:cubicBezTo>
                <a:cubicBezTo>
                  <a:pt x="107645" y="217"/>
                  <a:pt x="106864" y="1"/>
                  <a:pt x="106199" y="1"/>
                </a:cubicBezTo>
                <a:close/>
              </a:path>
            </a:pathLst>
          </a:custGeom>
          <a:solidFill>
            <a:srgbClr val="FEF9F3">
              <a:alpha val="5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32"/>
          <p:cNvGrpSpPr/>
          <p:nvPr/>
        </p:nvGrpSpPr>
        <p:grpSpPr>
          <a:xfrm>
            <a:off x="7826258" y="701627"/>
            <a:ext cx="455416" cy="432931"/>
            <a:chOff x="7574225" y="879950"/>
            <a:chExt cx="397500" cy="377875"/>
          </a:xfrm>
        </p:grpSpPr>
        <p:grpSp>
          <p:nvGrpSpPr>
            <p:cNvPr id="237" name="Google Shape;237;p32"/>
            <p:cNvGrpSpPr/>
            <p:nvPr/>
          </p:nvGrpSpPr>
          <p:grpSpPr>
            <a:xfrm>
              <a:off x="7574225" y="879950"/>
              <a:ext cx="397500" cy="377875"/>
              <a:chOff x="7574225" y="879950"/>
              <a:chExt cx="397500" cy="377875"/>
            </a:xfrm>
          </p:grpSpPr>
          <p:sp>
            <p:nvSpPr>
              <p:cNvPr id="238" name="Google Shape;238;p32"/>
              <p:cNvSpPr/>
              <p:nvPr/>
            </p:nvSpPr>
            <p:spPr>
              <a:xfrm>
                <a:off x="7615675" y="911050"/>
                <a:ext cx="47625" cy="47625"/>
              </a:xfrm>
              <a:custGeom>
                <a:rect b="b" l="l" r="r" t="t"/>
                <a:pathLst>
                  <a:path extrusionOk="0" h="1905" w="1905">
                    <a:moveTo>
                      <a:pt x="964" y="1"/>
                    </a:moveTo>
                    <a:lnTo>
                      <a:pt x="1" y="971"/>
                    </a:lnTo>
                    <a:lnTo>
                      <a:pt x="807" y="1905"/>
                    </a:lnTo>
                    <a:cubicBezTo>
                      <a:pt x="1121" y="1494"/>
                      <a:pt x="1494" y="1128"/>
                      <a:pt x="1905" y="807"/>
                    </a:cubicBezTo>
                    <a:lnTo>
                      <a:pt x="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7574225" y="879950"/>
                <a:ext cx="74700" cy="64350"/>
              </a:xfrm>
              <a:custGeom>
                <a:rect b="b" l="l" r="r" t="t"/>
                <a:pathLst>
                  <a:path extrusionOk="0" h="2574" w="2988">
                    <a:moveTo>
                      <a:pt x="1782" y="1"/>
                    </a:moveTo>
                    <a:cubicBezTo>
                      <a:pt x="1296" y="1"/>
                      <a:pt x="867" y="453"/>
                      <a:pt x="867" y="453"/>
                    </a:cubicBezTo>
                    <a:cubicBezTo>
                      <a:pt x="867" y="453"/>
                      <a:pt x="1" y="1275"/>
                      <a:pt x="658" y="1939"/>
                    </a:cubicBezTo>
                    <a:cubicBezTo>
                      <a:pt x="1031" y="2305"/>
                      <a:pt x="1718" y="2283"/>
                      <a:pt x="2010" y="2574"/>
                    </a:cubicBezTo>
                    <a:lnTo>
                      <a:pt x="2988" y="1596"/>
                    </a:lnTo>
                    <a:cubicBezTo>
                      <a:pt x="2697" y="1304"/>
                      <a:pt x="2712" y="617"/>
                      <a:pt x="2346" y="252"/>
                    </a:cubicBezTo>
                    <a:cubicBezTo>
                      <a:pt x="2164" y="67"/>
                      <a:pt x="1969" y="1"/>
                      <a:pt x="17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7621275" y="917225"/>
                <a:ext cx="303400" cy="303375"/>
              </a:xfrm>
              <a:custGeom>
                <a:rect b="b" l="l" r="r" t="t"/>
                <a:pathLst>
                  <a:path extrusionOk="0" h="12135" w="12136">
                    <a:moveTo>
                      <a:pt x="2734" y="0"/>
                    </a:moveTo>
                    <a:cubicBezTo>
                      <a:pt x="1554" y="598"/>
                      <a:pt x="598" y="1553"/>
                      <a:pt x="1" y="2733"/>
                    </a:cubicBezTo>
                    <a:lnTo>
                      <a:pt x="3944" y="6676"/>
                    </a:lnTo>
                    <a:lnTo>
                      <a:pt x="4787" y="5832"/>
                    </a:lnTo>
                    <a:cubicBezTo>
                      <a:pt x="4862" y="5758"/>
                      <a:pt x="4963" y="5720"/>
                      <a:pt x="5065" y="5720"/>
                    </a:cubicBezTo>
                    <a:cubicBezTo>
                      <a:pt x="5166" y="5720"/>
                      <a:pt x="5269" y="5758"/>
                      <a:pt x="5347" y="5832"/>
                    </a:cubicBezTo>
                    <a:lnTo>
                      <a:pt x="6445" y="6937"/>
                    </a:lnTo>
                    <a:cubicBezTo>
                      <a:pt x="6594" y="7087"/>
                      <a:pt x="6594" y="7341"/>
                      <a:pt x="6445" y="7497"/>
                    </a:cubicBezTo>
                    <a:lnTo>
                      <a:pt x="5601" y="8334"/>
                    </a:lnTo>
                    <a:lnTo>
                      <a:pt x="9402" y="12135"/>
                    </a:lnTo>
                    <a:cubicBezTo>
                      <a:pt x="10575" y="11530"/>
                      <a:pt x="11538" y="10574"/>
                      <a:pt x="12135" y="9402"/>
                    </a:cubicBezTo>
                    <a:lnTo>
                      <a:pt x="7573" y="4839"/>
                    </a:lnTo>
                    <a:lnTo>
                      <a:pt x="6587" y="5825"/>
                    </a:lnTo>
                    <a:lnTo>
                      <a:pt x="6878" y="6116"/>
                    </a:lnTo>
                    <a:lnTo>
                      <a:pt x="6341" y="6646"/>
                    </a:lnTo>
                    <a:lnTo>
                      <a:pt x="5631" y="5929"/>
                    </a:lnTo>
                    <a:lnTo>
                      <a:pt x="6161" y="5399"/>
                    </a:lnTo>
                    <a:lnTo>
                      <a:pt x="6453" y="5690"/>
                    </a:lnTo>
                    <a:lnTo>
                      <a:pt x="7431" y="4705"/>
                    </a:lnTo>
                    <a:lnTo>
                      <a:pt x="2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7882650" y="1179125"/>
                <a:ext cx="47625" cy="47650"/>
              </a:xfrm>
              <a:custGeom>
                <a:rect b="b" l="l" r="r" t="t"/>
                <a:pathLst>
                  <a:path extrusionOk="0" h="1906" w="1905">
                    <a:moveTo>
                      <a:pt x="1098" y="1"/>
                    </a:moveTo>
                    <a:cubicBezTo>
                      <a:pt x="784" y="412"/>
                      <a:pt x="411" y="778"/>
                      <a:pt x="0" y="1099"/>
                    </a:cubicBezTo>
                    <a:lnTo>
                      <a:pt x="941" y="1905"/>
                    </a:lnTo>
                    <a:lnTo>
                      <a:pt x="1904" y="942"/>
                    </a:lnTo>
                    <a:lnTo>
                      <a:pt x="1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7897025" y="1193500"/>
                <a:ext cx="74700" cy="64325"/>
              </a:xfrm>
              <a:custGeom>
                <a:rect b="b" l="l" r="r" t="t"/>
                <a:pathLst>
                  <a:path extrusionOk="0" h="2573" w="2988">
                    <a:moveTo>
                      <a:pt x="978" y="1"/>
                    </a:moveTo>
                    <a:lnTo>
                      <a:pt x="0" y="979"/>
                    </a:lnTo>
                    <a:cubicBezTo>
                      <a:pt x="291" y="1270"/>
                      <a:pt x="269" y="1957"/>
                      <a:pt x="642" y="2323"/>
                    </a:cubicBezTo>
                    <a:cubicBezTo>
                      <a:pt x="823" y="2506"/>
                      <a:pt x="1017" y="2573"/>
                      <a:pt x="1202" y="2573"/>
                    </a:cubicBezTo>
                    <a:cubicBezTo>
                      <a:pt x="1690" y="2573"/>
                      <a:pt x="2121" y="2114"/>
                      <a:pt x="2121" y="2114"/>
                    </a:cubicBezTo>
                    <a:cubicBezTo>
                      <a:pt x="2121" y="2114"/>
                      <a:pt x="2987" y="1300"/>
                      <a:pt x="2330" y="636"/>
                    </a:cubicBezTo>
                    <a:cubicBezTo>
                      <a:pt x="1957" y="270"/>
                      <a:pt x="1270" y="285"/>
                      <a:pt x="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7944625" y="1213850"/>
                <a:ext cx="14025" cy="33075"/>
              </a:xfrm>
              <a:custGeom>
                <a:rect b="b" l="l" r="r" t="t"/>
                <a:pathLst>
                  <a:path extrusionOk="0" h="1323" w="561">
                    <a:moveTo>
                      <a:pt x="403" y="1"/>
                    </a:moveTo>
                    <a:cubicBezTo>
                      <a:pt x="404" y="1"/>
                      <a:pt x="493" y="598"/>
                      <a:pt x="0" y="1323"/>
                    </a:cubicBezTo>
                    <a:cubicBezTo>
                      <a:pt x="187" y="1166"/>
                      <a:pt x="329" y="972"/>
                      <a:pt x="433" y="763"/>
                    </a:cubicBezTo>
                    <a:cubicBezTo>
                      <a:pt x="560" y="516"/>
                      <a:pt x="545" y="225"/>
                      <a:pt x="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7586750" y="1062925"/>
                <a:ext cx="193600" cy="190850"/>
              </a:xfrm>
              <a:custGeom>
                <a:rect b="b" l="l" r="r" t="t"/>
                <a:pathLst>
                  <a:path extrusionOk="0" h="7634" w="7744">
                    <a:moveTo>
                      <a:pt x="6288" y="0"/>
                    </a:moveTo>
                    <a:cubicBezTo>
                      <a:pt x="6142" y="0"/>
                      <a:pt x="5997" y="56"/>
                      <a:pt x="5885" y="168"/>
                    </a:cubicBezTo>
                    <a:lnTo>
                      <a:pt x="217" y="5821"/>
                    </a:lnTo>
                    <a:cubicBezTo>
                      <a:pt x="0" y="6045"/>
                      <a:pt x="0" y="6404"/>
                      <a:pt x="217" y="6628"/>
                    </a:cubicBezTo>
                    <a:lnTo>
                      <a:pt x="1053" y="7472"/>
                    </a:lnTo>
                    <a:cubicBezTo>
                      <a:pt x="1165" y="7580"/>
                      <a:pt x="1311" y="7634"/>
                      <a:pt x="1456" y="7634"/>
                    </a:cubicBezTo>
                    <a:cubicBezTo>
                      <a:pt x="1602" y="7634"/>
                      <a:pt x="1748" y="7580"/>
                      <a:pt x="1860" y="7472"/>
                    </a:cubicBezTo>
                    <a:lnTo>
                      <a:pt x="7520" y="1804"/>
                    </a:lnTo>
                    <a:cubicBezTo>
                      <a:pt x="7744" y="1587"/>
                      <a:pt x="7744" y="1221"/>
                      <a:pt x="7527" y="997"/>
                    </a:cubicBezTo>
                    <a:lnTo>
                      <a:pt x="6691" y="168"/>
                    </a:lnTo>
                    <a:cubicBezTo>
                      <a:pt x="6579" y="56"/>
                      <a:pt x="6433" y="0"/>
                      <a:pt x="6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7757925" y="1053125"/>
                <a:ext cx="30825" cy="30825"/>
              </a:xfrm>
              <a:custGeom>
                <a:rect b="b" l="l" r="r" t="t"/>
                <a:pathLst>
                  <a:path extrusionOk="0" h="1233" w="1233">
                    <a:moveTo>
                      <a:pt x="531" y="0"/>
                    </a:moveTo>
                    <a:lnTo>
                      <a:pt x="1" y="531"/>
                    </a:lnTo>
                    <a:lnTo>
                      <a:pt x="703" y="1233"/>
                    </a:lnTo>
                    <a:lnTo>
                      <a:pt x="1233" y="702"/>
                    </a:lnTo>
                    <a:lnTo>
                      <a:pt x="5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a:off x="7765025" y="882550"/>
                <a:ext cx="194375" cy="194500"/>
              </a:xfrm>
              <a:custGeom>
                <a:rect b="b" l="l" r="r" t="t"/>
                <a:pathLst>
                  <a:path extrusionOk="0" h="7780" w="7775">
                    <a:moveTo>
                      <a:pt x="7643" y="0"/>
                    </a:moveTo>
                    <a:cubicBezTo>
                      <a:pt x="7642" y="0"/>
                      <a:pt x="7640" y="2"/>
                      <a:pt x="7640" y="6"/>
                    </a:cubicBezTo>
                    <a:lnTo>
                      <a:pt x="7625" y="13"/>
                    </a:lnTo>
                    <a:lnTo>
                      <a:pt x="1" y="7645"/>
                    </a:lnTo>
                    <a:lnTo>
                      <a:pt x="135" y="7779"/>
                    </a:lnTo>
                    <a:lnTo>
                      <a:pt x="7759" y="118"/>
                    </a:lnTo>
                    <a:cubicBezTo>
                      <a:pt x="7767" y="118"/>
                      <a:pt x="7767" y="110"/>
                      <a:pt x="7774" y="103"/>
                    </a:cubicBezTo>
                    <a:cubicBezTo>
                      <a:pt x="7774" y="103"/>
                      <a:pt x="7774" y="95"/>
                      <a:pt x="7774" y="95"/>
                    </a:cubicBezTo>
                    <a:cubicBezTo>
                      <a:pt x="7774" y="88"/>
                      <a:pt x="7774" y="88"/>
                      <a:pt x="7774" y="80"/>
                    </a:cubicBezTo>
                    <a:lnTo>
                      <a:pt x="7774" y="65"/>
                    </a:lnTo>
                    <a:cubicBezTo>
                      <a:pt x="7774" y="58"/>
                      <a:pt x="7774" y="58"/>
                      <a:pt x="7774" y="50"/>
                    </a:cubicBezTo>
                    <a:cubicBezTo>
                      <a:pt x="7767" y="50"/>
                      <a:pt x="7767" y="43"/>
                      <a:pt x="7767" y="43"/>
                    </a:cubicBezTo>
                    <a:cubicBezTo>
                      <a:pt x="7767" y="28"/>
                      <a:pt x="7759" y="21"/>
                      <a:pt x="7752" y="13"/>
                    </a:cubicBezTo>
                    <a:cubicBezTo>
                      <a:pt x="7744" y="13"/>
                      <a:pt x="7737" y="6"/>
                      <a:pt x="7729" y="6"/>
                    </a:cubicBezTo>
                    <a:lnTo>
                      <a:pt x="7647" y="6"/>
                    </a:lnTo>
                    <a:cubicBezTo>
                      <a:pt x="7647" y="2"/>
                      <a:pt x="7645" y="0"/>
                      <a:pt x="7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a:off x="7808300" y="882300"/>
                <a:ext cx="151650" cy="150300"/>
              </a:xfrm>
              <a:custGeom>
                <a:rect b="b" l="l" r="r" t="t"/>
                <a:pathLst>
                  <a:path extrusionOk="0" h="6012" w="6066">
                    <a:moveTo>
                      <a:pt x="5953" y="0"/>
                    </a:moveTo>
                    <a:cubicBezTo>
                      <a:pt x="5916" y="0"/>
                      <a:pt x="5879" y="21"/>
                      <a:pt x="5864" y="68"/>
                    </a:cubicBezTo>
                    <a:cubicBezTo>
                      <a:pt x="4632" y="4190"/>
                      <a:pt x="151" y="5810"/>
                      <a:pt x="107" y="5825"/>
                    </a:cubicBezTo>
                    <a:cubicBezTo>
                      <a:pt x="0" y="5865"/>
                      <a:pt x="36" y="6012"/>
                      <a:pt x="129" y="6012"/>
                    </a:cubicBezTo>
                    <a:cubicBezTo>
                      <a:pt x="141" y="6012"/>
                      <a:pt x="153" y="6009"/>
                      <a:pt x="166" y="6005"/>
                    </a:cubicBezTo>
                    <a:cubicBezTo>
                      <a:pt x="1585" y="5437"/>
                      <a:pt x="2870" y="4601"/>
                      <a:pt x="3960" y="3533"/>
                    </a:cubicBezTo>
                    <a:cubicBezTo>
                      <a:pt x="4826" y="2659"/>
                      <a:pt x="5625" y="1532"/>
                      <a:pt x="6043" y="120"/>
                    </a:cubicBezTo>
                    <a:cubicBezTo>
                      <a:pt x="6066" y="48"/>
                      <a:pt x="6009" y="0"/>
                      <a:pt x="5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7808700" y="882300"/>
                <a:ext cx="153875" cy="150325"/>
              </a:xfrm>
              <a:custGeom>
                <a:rect b="b" l="l" r="r" t="t"/>
                <a:pathLst>
                  <a:path extrusionOk="0" h="6013" w="6155">
                    <a:moveTo>
                      <a:pt x="5945" y="1"/>
                    </a:moveTo>
                    <a:cubicBezTo>
                      <a:pt x="5885" y="1"/>
                      <a:pt x="5848" y="46"/>
                      <a:pt x="5848" y="105"/>
                    </a:cubicBezTo>
                    <a:cubicBezTo>
                      <a:pt x="5855" y="128"/>
                      <a:pt x="5960" y="2540"/>
                      <a:pt x="4384" y="4220"/>
                    </a:cubicBezTo>
                    <a:cubicBezTo>
                      <a:pt x="3399" y="5265"/>
                      <a:pt x="1965" y="5803"/>
                      <a:pt x="120" y="5825"/>
                    </a:cubicBezTo>
                    <a:cubicBezTo>
                      <a:pt x="1" y="5825"/>
                      <a:pt x="1" y="6012"/>
                      <a:pt x="120" y="6012"/>
                    </a:cubicBezTo>
                    <a:cubicBezTo>
                      <a:pt x="1950" y="5990"/>
                      <a:pt x="3399" y="5467"/>
                      <a:pt x="4414" y="4451"/>
                    </a:cubicBezTo>
                    <a:cubicBezTo>
                      <a:pt x="4452" y="4414"/>
                      <a:pt x="4489" y="4377"/>
                      <a:pt x="4526" y="4347"/>
                    </a:cubicBezTo>
                    <a:cubicBezTo>
                      <a:pt x="6154" y="2614"/>
                      <a:pt x="6042" y="120"/>
                      <a:pt x="6042" y="98"/>
                    </a:cubicBezTo>
                    <a:cubicBezTo>
                      <a:pt x="6042" y="38"/>
                      <a:pt x="5997" y="1"/>
                      <a:pt x="5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7808650" y="882175"/>
                <a:ext cx="151950" cy="150525"/>
              </a:xfrm>
              <a:custGeom>
                <a:rect b="b" l="l" r="r" t="t"/>
                <a:pathLst>
                  <a:path extrusionOk="0" h="6021" w="6078">
                    <a:moveTo>
                      <a:pt x="5949" y="1"/>
                    </a:moveTo>
                    <a:cubicBezTo>
                      <a:pt x="5939" y="1"/>
                      <a:pt x="5928" y="2"/>
                      <a:pt x="5917" y="6"/>
                    </a:cubicBezTo>
                    <a:cubicBezTo>
                      <a:pt x="1698" y="1275"/>
                      <a:pt x="48" y="5838"/>
                      <a:pt x="33" y="5890"/>
                    </a:cubicBezTo>
                    <a:cubicBezTo>
                      <a:pt x="1" y="5959"/>
                      <a:pt x="60" y="6021"/>
                      <a:pt x="121" y="6021"/>
                    </a:cubicBezTo>
                    <a:cubicBezTo>
                      <a:pt x="145" y="6021"/>
                      <a:pt x="170" y="6011"/>
                      <a:pt x="190" y="5987"/>
                    </a:cubicBezTo>
                    <a:cubicBezTo>
                      <a:pt x="197" y="5972"/>
                      <a:pt x="205" y="5965"/>
                      <a:pt x="212" y="5950"/>
                    </a:cubicBezTo>
                    <a:cubicBezTo>
                      <a:pt x="227" y="5905"/>
                      <a:pt x="1840" y="1425"/>
                      <a:pt x="5969" y="185"/>
                    </a:cubicBezTo>
                    <a:cubicBezTo>
                      <a:pt x="6078" y="151"/>
                      <a:pt x="6045" y="1"/>
                      <a:pt x="5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7809275" y="882275"/>
                <a:ext cx="150500" cy="150200"/>
              </a:xfrm>
              <a:custGeom>
                <a:rect b="b" l="l" r="r" t="t"/>
                <a:pathLst>
                  <a:path extrusionOk="0" h="6008" w="6020">
                    <a:moveTo>
                      <a:pt x="5811" y="0"/>
                    </a:moveTo>
                    <a:cubicBezTo>
                      <a:pt x="5306" y="0"/>
                      <a:pt x="3188" y="87"/>
                      <a:pt x="1666" y="1518"/>
                    </a:cubicBezTo>
                    <a:cubicBezTo>
                      <a:pt x="575" y="2541"/>
                      <a:pt x="23" y="4019"/>
                      <a:pt x="0" y="5916"/>
                    </a:cubicBezTo>
                    <a:cubicBezTo>
                      <a:pt x="0" y="5968"/>
                      <a:pt x="45" y="6006"/>
                      <a:pt x="97" y="6006"/>
                    </a:cubicBezTo>
                    <a:cubicBezTo>
                      <a:pt x="102" y="6007"/>
                      <a:pt x="106" y="6008"/>
                      <a:pt x="110" y="6008"/>
                    </a:cubicBezTo>
                    <a:cubicBezTo>
                      <a:pt x="128" y="6008"/>
                      <a:pt x="146" y="5995"/>
                      <a:pt x="165" y="5983"/>
                    </a:cubicBezTo>
                    <a:cubicBezTo>
                      <a:pt x="180" y="5968"/>
                      <a:pt x="195" y="5946"/>
                      <a:pt x="195" y="5916"/>
                    </a:cubicBezTo>
                    <a:cubicBezTo>
                      <a:pt x="217" y="4079"/>
                      <a:pt x="747" y="2645"/>
                      <a:pt x="1800" y="1660"/>
                    </a:cubicBezTo>
                    <a:cubicBezTo>
                      <a:pt x="3277" y="268"/>
                      <a:pt x="5336" y="187"/>
                      <a:pt x="5813" y="187"/>
                    </a:cubicBezTo>
                    <a:cubicBezTo>
                      <a:pt x="5876" y="187"/>
                      <a:pt x="5912" y="188"/>
                      <a:pt x="5915" y="188"/>
                    </a:cubicBezTo>
                    <a:cubicBezTo>
                      <a:pt x="5918" y="189"/>
                      <a:pt x="5922" y="189"/>
                      <a:pt x="5926" y="189"/>
                    </a:cubicBezTo>
                    <a:cubicBezTo>
                      <a:pt x="5973" y="189"/>
                      <a:pt x="6012" y="147"/>
                      <a:pt x="6019" y="99"/>
                    </a:cubicBezTo>
                    <a:cubicBezTo>
                      <a:pt x="6019" y="47"/>
                      <a:pt x="5974" y="2"/>
                      <a:pt x="5922" y="2"/>
                    </a:cubicBezTo>
                    <a:cubicBezTo>
                      <a:pt x="5919" y="2"/>
                      <a:pt x="5880" y="0"/>
                      <a:pt x="5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2"/>
            <p:cNvSpPr/>
            <p:nvPr/>
          </p:nvSpPr>
          <p:spPr>
            <a:xfrm>
              <a:off x="7587300" y="890900"/>
              <a:ext cx="14025" cy="33050"/>
            </a:xfrm>
            <a:custGeom>
              <a:rect b="b" l="l" r="r" t="t"/>
              <a:pathLst>
                <a:path extrusionOk="0" h="1322" w="561">
                  <a:moveTo>
                    <a:pt x="561" y="0"/>
                  </a:moveTo>
                  <a:lnTo>
                    <a:pt x="561" y="0"/>
                  </a:lnTo>
                  <a:cubicBezTo>
                    <a:pt x="374" y="157"/>
                    <a:pt x="225" y="351"/>
                    <a:pt x="128" y="560"/>
                  </a:cubicBezTo>
                  <a:cubicBezTo>
                    <a:pt x="1" y="807"/>
                    <a:pt x="16" y="1098"/>
                    <a:pt x="157" y="1322"/>
                  </a:cubicBezTo>
                  <a:cubicBezTo>
                    <a:pt x="157" y="1322"/>
                    <a:pt x="68" y="725"/>
                    <a:pt x="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p:nvPr/>
        </p:nvSpPr>
        <p:spPr>
          <a:xfrm>
            <a:off x="7499974" y="596150"/>
            <a:ext cx="1108258" cy="1040436"/>
          </a:xfrm>
          <a:custGeom>
            <a:rect b="b" l="l" r="r" t="t"/>
            <a:pathLst>
              <a:path extrusionOk="0" h="209554" w="223214">
                <a:moveTo>
                  <a:pt x="106199" y="1"/>
                </a:moveTo>
                <a:cubicBezTo>
                  <a:pt x="105016" y="1"/>
                  <a:pt x="104205" y="686"/>
                  <a:pt x="103000" y="890"/>
                </a:cubicBezTo>
                <a:cubicBezTo>
                  <a:pt x="101236" y="1184"/>
                  <a:pt x="94184" y="3792"/>
                  <a:pt x="90111" y="3792"/>
                </a:cubicBezTo>
                <a:cubicBezTo>
                  <a:pt x="89757" y="3792"/>
                  <a:pt x="89426" y="3772"/>
                  <a:pt x="89122" y="3730"/>
                </a:cubicBezTo>
                <a:cubicBezTo>
                  <a:pt x="88824" y="3685"/>
                  <a:pt x="88511" y="3664"/>
                  <a:pt x="88188" y="3664"/>
                </a:cubicBezTo>
                <a:cubicBezTo>
                  <a:pt x="84408" y="3664"/>
                  <a:pt x="79164" y="6507"/>
                  <a:pt x="76842" y="7031"/>
                </a:cubicBezTo>
                <a:cubicBezTo>
                  <a:pt x="74322" y="7598"/>
                  <a:pt x="69601" y="13171"/>
                  <a:pt x="67720" y="13348"/>
                </a:cubicBezTo>
                <a:cubicBezTo>
                  <a:pt x="67454" y="13378"/>
                  <a:pt x="67016" y="13390"/>
                  <a:pt x="66452" y="13390"/>
                </a:cubicBezTo>
                <a:cubicBezTo>
                  <a:pt x="64537" y="13390"/>
                  <a:pt x="61169" y="13255"/>
                  <a:pt x="58156" y="13255"/>
                </a:cubicBezTo>
                <a:cubicBezTo>
                  <a:pt x="55798" y="13255"/>
                  <a:pt x="53657" y="13338"/>
                  <a:pt x="52600" y="13632"/>
                </a:cubicBezTo>
                <a:cubicBezTo>
                  <a:pt x="49761" y="14413"/>
                  <a:pt x="45715" y="18246"/>
                  <a:pt x="43479" y="19985"/>
                </a:cubicBezTo>
                <a:cubicBezTo>
                  <a:pt x="41278" y="21689"/>
                  <a:pt x="38368" y="38335"/>
                  <a:pt x="34570" y="39116"/>
                </a:cubicBezTo>
                <a:cubicBezTo>
                  <a:pt x="31979" y="39649"/>
                  <a:pt x="6495" y="83376"/>
                  <a:pt x="17888" y="86819"/>
                </a:cubicBezTo>
                <a:lnTo>
                  <a:pt x="0" y="96508"/>
                </a:lnTo>
                <a:cubicBezTo>
                  <a:pt x="2520" y="98744"/>
                  <a:pt x="5821" y="101868"/>
                  <a:pt x="6531" y="103181"/>
                </a:cubicBezTo>
                <a:cubicBezTo>
                  <a:pt x="7595" y="105133"/>
                  <a:pt x="8128" y="115603"/>
                  <a:pt x="7915" y="117555"/>
                </a:cubicBezTo>
                <a:cubicBezTo>
                  <a:pt x="7666" y="119472"/>
                  <a:pt x="11642" y="122347"/>
                  <a:pt x="12884" y="123802"/>
                </a:cubicBezTo>
                <a:cubicBezTo>
                  <a:pt x="14091" y="125293"/>
                  <a:pt x="16824" y="126322"/>
                  <a:pt x="18598" y="131114"/>
                </a:cubicBezTo>
                <a:cubicBezTo>
                  <a:pt x="20337" y="135905"/>
                  <a:pt x="26158" y="149641"/>
                  <a:pt x="25945" y="153013"/>
                </a:cubicBezTo>
                <a:cubicBezTo>
                  <a:pt x="25732" y="156385"/>
                  <a:pt x="27507" y="156456"/>
                  <a:pt x="28678" y="157982"/>
                </a:cubicBezTo>
                <a:cubicBezTo>
                  <a:pt x="29814" y="159544"/>
                  <a:pt x="36416" y="165258"/>
                  <a:pt x="37729" y="168843"/>
                </a:cubicBezTo>
                <a:cubicBezTo>
                  <a:pt x="39078" y="172427"/>
                  <a:pt x="44792" y="176119"/>
                  <a:pt x="46496" y="178071"/>
                </a:cubicBezTo>
                <a:cubicBezTo>
                  <a:pt x="48199" y="180023"/>
                  <a:pt x="55333" y="181478"/>
                  <a:pt x="56398" y="183075"/>
                </a:cubicBezTo>
                <a:cubicBezTo>
                  <a:pt x="57463" y="184637"/>
                  <a:pt x="61793" y="194149"/>
                  <a:pt x="63851" y="196243"/>
                </a:cubicBezTo>
                <a:cubicBezTo>
                  <a:pt x="65875" y="198373"/>
                  <a:pt x="71198" y="200147"/>
                  <a:pt x="73754" y="201248"/>
                </a:cubicBezTo>
                <a:cubicBezTo>
                  <a:pt x="74000" y="201354"/>
                  <a:pt x="74370" y="201400"/>
                  <a:pt x="74841" y="201400"/>
                </a:cubicBezTo>
                <a:cubicBezTo>
                  <a:pt x="78179" y="201400"/>
                  <a:pt x="86568" y="199070"/>
                  <a:pt x="91463" y="199070"/>
                </a:cubicBezTo>
                <a:cubicBezTo>
                  <a:pt x="93055" y="199070"/>
                  <a:pt x="94278" y="199316"/>
                  <a:pt x="94837" y="199970"/>
                </a:cubicBezTo>
                <a:cubicBezTo>
                  <a:pt x="95442" y="200710"/>
                  <a:pt x="102594" y="201393"/>
                  <a:pt x="111305" y="201393"/>
                </a:cubicBezTo>
                <a:cubicBezTo>
                  <a:pt x="116381" y="201393"/>
                  <a:pt x="121987" y="201161"/>
                  <a:pt x="127135" y="200573"/>
                </a:cubicBezTo>
                <a:lnTo>
                  <a:pt x="134589" y="209553"/>
                </a:lnTo>
                <a:cubicBezTo>
                  <a:pt x="136292" y="206643"/>
                  <a:pt x="138706" y="202774"/>
                  <a:pt x="139806" y="201816"/>
                </a:cubicBezTo>
                <a:cubicBezTo>
                  <a:pt x="141510" y="200396"/>
                  <a:pt x="151696" y="197769"/>
                  <a:pt x="153648" y="197627"/>
                </a:cubicBezTo>
                <a:cubicBezTo>
                  <a:pt x="155565" y="197485"/>
                  <a:pt x="157588" y="193049"/>
                  <a:pt x="158795" y="191523"/>
                </a:cubicBezTo>
                <a:cubicBezTo>
                  <a:pt x="160001" y="190032"/>
                  <a:pt x="160463" y="187122"/>
                  <a:pt x="164828" y="184460"/>
                </a:cubicBezTo>
                <a:cubicBezTo>
                  <a:pt x="169158" y="181798"/>
                  <a:pt x="181474" y="173386"/>
                  <a:pt x="184811" y="172924"/>
                </a:cubicBezTo>
                <a:cubicBezTo>
                  <a:pt x="188147" y="172463"/>
                  <a:pt x="187899" y="170724"/>
                  <a:pt x="189176" y="169269"/>
                </a:cubicBezTo>
                <a:cubicBezTo>
                  <a:pt x="190419" y="167813"/>
                  <a:pt x="194749" y="160218"/>
                  <a:pt x="198014" y="158230"/>
                </a:cubicBezTo>
                <a:cubicBezTo>
                  <a:pt x="201279" y="156207"/>
                  <a:pt x="203764" y="149889"/>
                  <a:pt x="205326" y="147831"/>
                </a:cubicBezTo>
                <a:cubicBezTo>
                  <a:pt x="206887" y="145772"/>
                  <a:pt x="206923" y="138496"/>
                  <a:pt x="208236" y="137112"/>
                </a:cubicBezTo>
                <a:cubicBezTo>
                  <a:pt x="209585" y="135763"/>
                  <a:pt x="218032" y="129623"/>
                  <a:pt x="219700" y="127210"/>
                </a:cubicBezTo>
                <a:cubicBezTo>
                  <a:pt x="221404" y="124796"/>
                  <a:pt x="222078" y="119259"/>
                  <a:pt x="222646" y="116526"/>
                </a:cubicBezTo>
                <a:cubicBezTo>
                  <a:pt x="223214" y="113793"/>
                  <a:pt x="214802" y="99135"/>
                  <a:pt x="217216" y="96118"/>
                </a:cubicBezTo>
                <a:cubicBezTo>
                  <a:pt x="218790" y="94141"/>
                  <a:pt x="211161" y="48483"/>
                  <a:pt x="200896" y="48483"/>
                </a:cubicBezTo>
                <a:cubicBezTo>
                  <a:pt x="200287" y="48483"/>
                  <a:pt x="199669" y="48643"/>
                  <a:pt x="199043" y="48983"/>
                </a:cubicBezTo>
                <a:lnTo>
                  <a:pt x="190525" y="45185"/>
                </a:lnTo>
                <a:cubicBezTo>
                  <a:pt x="184988" y="37271"/>
                  <a:pt x="178316" y="30207"/>
                  <a:pt x="170649" y="24280"/>
                </a:cubicBezTo>
                <a:lnTo>
                  <a:pt x="170649" y="4937"/>
                </a:lnTo>
                <a:cubicBezTo>
                  <a:pt x="167526" y="6072"/>
                  <a:pt x="163196" y="7527"/>
                  <a:pt x="161741" y="7527"/>
                </a:cubicBezTo>
                <a:cubicBezTo>
                  <a:pt x="159504" y="7527"/>
                  <a:pt x="149992" y="3020"/>
                  <a:pt x="148431" y="1884"/>
                </a:cubicBezTo>
                <a:cubicBezTo>
                  <a:pt x="148107" y="1649"/>
                  <a:pt x="147663" y="1554"/>
                  <a:pt x="147143" y="1554"/>
                </a:cubicBezTo>
                <a:cubicBezTo>
                  <a:pt x="145154" y="1554"/>
                  <a:pt x="142071" y="2951"/>
                  <a:pt x="140551" y="3233"/>
                </a:cubicBezTo>
                <a:cubicBezTo>
                  <a:pt x="138967" y="3562"/>
                  <a:pt x="137156" y="4998"/>
                  <a:pt x="133614" y="4998"/>
                </a:cubicBezTo>
                <a:cubicBezTo>
                  <a:pt x="132950" y="4998"/>
                  <a:pt x="132225" y="4948"/>
                  <a:pt x="131430" y="4830"/>
                </a:cubicBezTo>
                <a:cubicBezTo>
                  <a:pt x="126354" y="4085"/>
                  <a:pt x="111518" y="2665"/>
                  <a:pt x="108679" y="855"/>
                </a:cubicBezTo>
                <a:cubicBezTo>
                  <a:pt x="107645" y="217"/>
                  <a:pt x="106864" y="1"/>
                  <a:pt x="106199" y="1"/>
                </a:cubicBezTo>
                <a:close/>
              </a:path>
            </a:pathLst>
          </a:custGeom>
          <a:solidFill>
            <a:srgbClr val="FEF9F3">
              <a:alpha val="5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txBox="1"/>
          <p:nvPr>
            <p:ph type="title"/>
          </p:nvPr>
        </p:nvSpPr>
        <p:spPr>
          <a:xfrm>
            <a:off x="1520925" y="1612125"/>
            <a:ext cx="2862600" cy="3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58" name="Google Shape;258;p33"/>
          <p:cNvSpPr txBox="1"/>
          <p:nvPr>
            <p:ph idx="2" type="title"/>
          </p:nvPr>
        </p:nvSpPr>
        <p:spPr>
          <a:xfrm>
            <a:off x="640876" y="1332825"/>
            <a:ext cx="802800" cy="90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59" name="Google Shape;259;p33"/>
          <p:cNvSpPr txBox="1"/>
          <p:nvPr>
            <p:ph idx="3" type="title"/>
          </p:nvPr>
        </p:nvSpPr>
        <p:spPr>
          <a:xfrm>
            <a:off x="5271525" y="1612125"/>
            <a:ext cx="2862600" cy="3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a:t>
            </a:r>
            <a:r>
              <a:rPr lang="en"/>
              <a:t> </a:t>
            </a:r>
            <a:r>
              <a:rPr lang="en"/>
              <a:t>Goals</a:t>
            </a:r>
            <a:r>
              <a:rPr lang="en"/>
              <a:t> &amp; </a:t>
            </a:r>
            <a:r>
              <a:rPr lang="en"/>
              <a:t>Objectives:</a:t>
            </a:r>
            <a:endParaRPr/>
          </a:p>
        </p:txBody>
      </p:sp>
      <p:sp>
        <p:nvSpPr>
          <p:cNvPr id="260" name="Google Shape;260;p33"/>
          <p:cNvSpPr txBox="1"/>
          <p:nvPr>
            <p:ph idx="4" type="title"/>
          </p:nvPr>
        </p:nvSpPr>
        <p:spPr>
          <a:xfrm>
            <a:off x="4393175" y="1332825"/>
            <a:ext cx="802800" cy="90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61" name="Google Shape;261;p33"/>
          <p:cNvSpPr txBox="1"/>
          <p:nvPr>
            <p:ph idx="6" type="title"/>
          </p:nvPr>
        </p:nvSpPr>
        <p:spPr>
          <a:xfrm>
            <a:off x="1485225" y="2838481"/>
            <a:ext cx="2862600" cy="3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Technology Stack</a:t>
            </a:r>
            <a:endParaRPr b="1" sz="1100">
              <a:solidFill>
                <a:srgbClr val="000000"/>
              </a:solidFill>
              <a:latin typeface="Arial"/>
              <a:ea typeface="Arial"/>
              <a:cs typeface="Arial"/>
              <a:sym typeface="Arial"/>
            </a:endParaRPr>
          </a:p>
        </p:txBody>
      </p:sp>
      <p:sp>
        <p:nvSpPr>
          <p:cNvPr id="262" name="Google Shape;262;p33"/>
          <p:cNvSpPr txBox="1"/>
          <p:nvPr>
            <p:ph idx="7" type="title"/>
          </p:nvPr>
        </p:nvSpPr>
        <p:spPr>
          <a:xfrm>
            <a:off x="640887" y="2564725"/>
            <a:ext cx="802800" cy="9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63" name="Google Shape;263;p33"/>
          <p:cNvSpPr txBox="1"/>
          <p:nvPr>
            <p:ph idx="9" type="title"/>
          </p:nvPr>
        </p:nvSpPr>
        <p:spPr>
          <a:xfrm>
            <a:off x="5236725" y="2841400"/>
            <a:ext cx="2862600" cy="3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Interface (UI)</a:t>
            </a:r>
            <a:endParaRPr/>
          </a:p>
        </p:txBody>
      </p:sp>
      <p:sp>
        <p:nvSpPr>
          <p:cNvPr id="264" name="Google Shape;264;p33"/>
          <p:cNvSpPr txBox="1"/>
          <p:nvPr>
            <p:ph idx="13" type="title"/>
          </p:nvPr>
        </p:nvSpPr>
        <p:spPr>
          <a:xfrm>
            <a:off x="4391375" y="2564725"/>
            <a:ext cx="802800" cy="9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65" name="Google Shape;265;p3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a:t>
            </a:r>
            <a:r>
              <a:rPr b="1" lang="en"/>
              <a:t> of contents</a:t>
            </a:r>
            <a:endParaRPr b="1"/>
          </a:p>
        </p:txBody>
      </p:sp>
      <p:cxnSp>
        <p:nvCxnSpPr>
          <p:cNvPr id="266" name="Google Shape;266;p33"/>
          <p:cNvCxnSpPr/>
          <p:nvPr/>
        </p:nvCxnSpPr>
        <p:spPr>
          <a:xfrm>
            <a:off x="1438375" y="1332825"/>
            <a:ext cx="5100" cy="916800"/>
          </a:xfrm>
          <a:prstGeom prst="straightConnector1">
            <a:avLst/>
          </a:prstGeom>
          <a:noFill/>
          <a:ln cap="flat" cmpd="sng" w="9525">
            <a:solidFill>
              <a:schemeClr val="dk1"/>
            </a:solidFill>
            <a:prstDash val="solid"/>
            <a:round/>
            <a:headEnd len="med" w="med" type="none"/>
            <a:tailEnd len="med" w="med" type="none"/>
          </a:ln>
        </p:spPr>
      </p:cxnSp>
      <p:cxnSp>
        <p:nvCxnSpPr>
          <p:cNvPr id="267" name="Google Shape;267;p33"/>
          <p:cNvCxnSpPr/>
          <p:nvPr/>
        </p:nvCxnSpPr>
        <p:spPr>
          <a:xfrm>
            <a:off x="5195325" y="1332825"/>
            <a:ext cx="5100" cy="916800"/>
          </a:xfrm>
          <a:prstGeom prst="straightConnector1">
            <a:avLst/>
          </a:prstGeom>
          <a:noFill/>
          <a:ln cap="flat" cmpd="sng" w="9525">
            <a:solidFill>
              <a:schemeClr val="dk1"/>
            </a:solidFill>
            <a:prstDash val="solid"/>
            <a:round/>
            <a:headEnd len="med" w="med" type="none"/>
            <a:tailEnd len="med" w="med" type="none"/>
          </a:ln>
        </p:spPr>
      </p:cxnSp>
      <p:cxnSp>
        <p:nvCxnSpPr>
          <p:cNvPr id="268" name="Google Shape;268;p33"/>
          <p:cNvCxnSpPr/>
          <p:nvPr/>
        </p:nvCxnSpPr>
        <p:spPr>
          <a:xfrm>
            <a:off x="1436575" y="2567650"/>
            <a:ext cx="5100" cy="905700"/>
          </a:xfrm>
          <a:prstGeom prst="straightConnector1">
            <a:avLst/>
          </a:prstGeom>
          <a:noFill/>
          <a:ln cap="flat" cmpd="sng" w="9525">
            <a:solidFill>
              <a:schemeClr val="dk1"/>
            </a:solidFill>
            <a:prstDash val="solid"/>
            <a:round/>
            <a:headEnd len="med" w="med" type="none"/>
            <a:tailEnd len="med" w="med" type="none"/>
          </a:ln>
        </p:spPr>
      </p:cxnSp>
      <p:cxnSp>
        <p:nvCxnSpPr>
          <p:cNvPr id="269" name="Google Shape;269;p33"/>
          <p:cNvCxnSpPr/>
          <p:nvPr/>
        </p:nvCxnSpPr>
        <p:spPr>
          <a:xfrm>
            <a:off x="5193525" y="2567650"/>
            <a:ext cx="5100" cy="905700"/>
          </a:xfrm>
          <a:prstGeom prst="straightConnector1">
            <a:avLst/>
          </a:prstGeom>
          <a:noFill/>
          <a:ln cap="flat" cmpd="sng" w="9525">
            <a:solidFill>
              <a:schemeClr val="dk1"/>
            </a:solidFill>
            <a:prstDash val="solid"/>
            <a:round/>
            <a:headEnd len="med" w="med" type="none"/>
            <a:tailEnd len="med" w="med" type="none"/>
          </a:ln>
        </p:spPr>
      </p:cxnSp>
      <p:grpSp>
        <p:nvGrpSpPr>
          <p:cNvPr id="270" name="Google Shape;270;p33"/>
          <p:cNvGrpSpPr/>
          <p:nvPr/>
        </p:nvGrpSpPr>
        <p:grpSpPr>
          <a:xfrm>
            <a:off x="7826395" y="899902"/>
            <a:ext cx="455416" cy="432931"/>
            <a:chOff x="7574225" y="879950"/>
            <a:chExt cx="397500" cy="377875"/>
          </a:xfrm>
        </p:grpSpPr>
        <p:grpSp>
          <p:nvGrpSpPr>
            <p:cNvPr id="271" name="Google Shape;271;p33"/>
            <p:cNvGrpSpPr/>
            <p:nvPr/>
          </p:nvGrpSpPr>
          <p:grpSpPr>
            <a:xfrm>
              <a:off x="7574225" y="879950"/>
              <a:ext cx="397500" cy="377875"/>
              <a:chOff x="7574225" y="879950"/>
              <a:chExt cx="397500" cy="377875"/>
            </a:xfrm>
          </p:grpSpPr>
          <p:sp>
            <p:nvSpPr>
              <p:cNvPr id="272" name="Google Shape;272;p33"/>
              <p:cNvSpPr/>
              <p:nvPr/>
            </p:nvSpPr>
            <p:spPr>
              <a:xfrm>
                <a:off x="7615675" y="911050"/>
                <a:ext cx="47625" cy="47625"/>
              </a:xfrm>
              <a:custGeom>
                <a:rect b="b" l="l" r="r" t="t"/>
                <a:pathLst>
                  <a:path extrusionOk="0" h="1905" w="1905">
                    <a:moveTo>
                      <a:pt x="964" y="1"/>
                    </a:moveTo>
                    <a:lnTo>
                      <a:pt x="1" y="971"/>
                    </a:lnTo>
                    <a:lnTo>
                      <a:pt x="807" y="1905"/>
                    </a:lnTo>
                    <a:cubicBezTo>
                      <a:pt x="1121" y="1494"/>
                      <a:pt x="1494" y="1128"/>
                      <a:pt x="1905" y="807"/>
                    </a:cubicBezTo>
                    <a:lnTo>
                      <a:pt x="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7574225" y="879950"/>
                <a:ext cx="74700" cy="64350"/>
              </a:xfrm>
              <a:custGeom>
                <a:rect b="b" l="l" r="r" t="t"/>
                <a:pathLst>
                  <a:path extrusionOk="0" h="2574" w="2988">
                    <a:moveTo>
                      <a:pt x="1782" y="1"/>
                    </a:moveTo>
                    <a:cubicBezTo>
                      <a:pt x="1296" y="1"/>
                      <a:pt x="867" y="453"/>
                      <a:pt x="867" y="453"/>
                    </a:cubicBezTo>
                    <a:cubicBezTo>
                      <a:pt x="867" y="453"/>
                      <a:pt x="1" y="1275"/>
                      <a:pt x="658" y="1939"/>
                    </a:cubicBezTo>
                    <a:cubicBezTo>
                      <a:pt x="1031" y="2305"/>
                      <a:pt x="1718" y="2283"/>
                      <a:pt x="2010" y="2574"/>
                    </a:cubicBezTo>
                    <a:lnTo>
                      <a:pt x="2988" y="1596"/>
                    </a:lnTo>
                    <a:cubicBezTo>
                      <a:pt x="2697" y="1304"/>
                      <a:pt x="2712" y="617"/>
                      <a:pt x="2346" y="252"/>
                    </a:cubicBezTo>
                    <a:cubicBezTo>
                      <a:pt x="2164" y="67"/>
                      <a:pt x="1969" y="1"/>
                      <a:pt x="17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7621275" y="917225"/>
                <a:ext cx="303400" cy="303375"/>
              </a:xfrm>
              <a:custGeom>
                <a:rect b="b" l="l" r="r" t="t"/>
                <a:pathLst>
                  <a:path extrusionOk="0" h="12135" w="12136">
                    <a:moveTo>
                      <a:pt x="2734" y="0"/>
                    </a:moveTo>
                    <a:cubicBezTo>
                      <a:pt x="1554" y="598"/>
                      <a:pt x="598" y="1553"/>
                      <a:pt x="1" y="2733"/>
                    </a:cubicBezTo>
                    <a:lnTo>
                      <a:pt x="3944" y="6676"/>
                    </a:lnTo>
                    <a:lnTo>
                      <a:pt x="4787" y="5832"/>
                    </a:lnTo>
                    <a:cubicBezTo>
                      <a:pt x="4862" y="5758"/>
                      <a:pt x="4963" y="5720"/>
                      <a:pt x="5065" y="5720"/>
                    </a:cubicBezTo>
                    <a:cubicBezTo>
                      <a:pt x="5166" y="5720"/>
                      <a:pt x="5269" y="5758"/>
                      <a:pt x="5347" y="5832"/>
                    </a:cubicBezTo>
                    <a:lnTo>
                      <a:pt x="6445" y="6937"/>
                    </a:lnTo>
                    <a:cubicBezTo>
                      <a:pt x="6594" y="7087"/>
                      <a:pt x="6594" y="7341"/>
                      <a:pt x="6445" y="7497"/>
                    </a:cubicBezTo>
                    <a:lnTo>
                      <a:pt x="5601" y="8334"/>
                    </a:lnTo>
                    <a:lnTo>
                      <a:pt x="9402" y="12135"/>
                    </a:lnTo>
                    <a:cubicBezTo>
                      <a:pt x="10575" y="11530"/>
                      <a:pt x="11538" y="10574"/>
                      <a:pt x="12135" y="9402"/>
                    </a:cubicBezTo>
                    <a:lnTo>
                      <a:pt x="7573" y="4839"/>
                    </a:lnTo>
                    <a:lnTo>
                      <a:pt x="6587" y="5825"/>
                    </a:lnTo>
                    <a:lnTo>
                      <a:pt x="6878" y="6116"/>
                    </a:lnTo>
                    <a:lnTo>
                      <a:pt x="6341" y="6646"/>
                    </a:lnTo>
                    <a:lnTo>
                      <a:pt x="5631" y="5929"/>
                    </a:lnTo>
                    <a:lnTo>
                      <a:pt x="6161" y="5399"/>
                    </a:lnTo>
                    <a:lnTo>
                      <a:pt x="6453" y="5690"/>
                    </a:lnTo>
                    <a:lnTo>
                      <a:pt x="7431" y="4705"/>
                    </a:lnTo>
                    <a:lnTo>
                      <a:pt x="2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7882650" y="1179125"/>
                <a:ext cx="47625" cy="47650"/>
              </a:xfrm>
              <a:custGeom>
                <a:rect b="b" l="l" r="r" t="t"/>
                <a:pathLst>
                  <a:path extrusionOk="0" h="1906" w="1905">
                    <a:moveTo>
                      <a:pt x="1098" y="1"/>
                    </a:moveTo>
                    <a:cubicBezTo>
                      <a:pt x="784" y="412"/>
                      <a:pt x="411" y="778"/>
                      <a:pt x="0" y="1099"/>
                    </a:cubicBezTo>
                    <a:lnTo>
                      <a:pt x="941" y="1905"/>
                    </a:lnTo>
                    <a:lnTo>
                      <a:pt x="1904" y="942"/>
                    </a:lnTo>
                    <a:lnTo>
                      <a:pt x="1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7897025" y="1193500"/>
                <a:ext cx="74700" cy="64325"/>
              </a:xfrm>
              <a:custGeom>
                <a:rect b="b" l="l" r="r" t="t"/>
                <a:pathLst>
                  <a:path extrusionOk="0" h="2573" w="2988">
                    <a:moveTo>
                      <a:pt x="978" y="1"/>
                    </a:moveTo>
                    <a:lnTo>
                      <a:pt x="0" y="979"/>
                    </a:lnTo>
                    <a:cubicBezTo>
                      <a:pt x="291" y="1270"/>
                      <a:pt x="269" y="1957"/>
                      <a:pt x="642" y="2323"/>
                    </a:cubicBezTo>
                    <a:cubicBezTo>
                      <a:pt x="823" y="2506"/>
                      <a:pt x="1017" y="2573"/>
                      <a:pt x="1202" y="2573"/>
                    </a:cubicBezTo>
                    <a:cubicBezTo>
                      <a:pt x="1690" y="2573"/>
                      <a:pt x="2121" y="2114"/>
                      <a:pt x="2121" y="2114"/>
                    </a:cubicBezTo>
                    <a:cubicBezTo>
                      <a:pt x="2121" y="2114"/>
                      <a:pt x="2987" y="1300"/>
                      <a:pt x="2330" y="636"/>
                    </a:cubicBezTo>
                    <a:cubicBezTo>
                      <a:pt x="1957" y="270"/>
                      <a:pt x="1270" y="285"/>
                      <a:pt x="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7944625" y="1213850"/>
                <a:ext cx="14025" cy="33075"/>
              </a:xfrm>
              <a:custGeom>
                <a:rect b="b" l="l" r="r" t="t"/>
                <a:pathLst>
                  <a:path extrusionOk="0" h="1323" w="561">
                    <a:moveTo>
                      <a:pt x="403" y="1"/>
                    </a:moveTo>
                    <a:cubicBezTo>
                      <a:pt x="404" y="1"/>
                      <a:pt x="493" y="598"/>
                      <a:pt x="0" y="1323"/>
                    </a:cubicBezTo>
                    <a:cubicBezTo>
                      <a:pt x="187" y="1166"/>
                      <a:pt x="329" y="972"/>
                      <a:pt x="433" y="763"/>
                    </a:cubicBezTo>
                    <a:cubicBezTo>
                      <a:pt x="560" y="516"/>
                      <a:pt x="545" y="225"/>
                      <a:pt x="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7586750" y="1062925"/>
                <a:ext cx="193600" cy="190850"/>
              </a:xfrm>
              <a:custGeom>
                <a:rect b="b" l="l" r="r" t="t"/>
                <a:pathLst>
                  <a:path extrusionOk="0" h="7634" w="7744">
                    <a:moveTo>
                      <a:pt x="6288" y="0"/>
                    </a:moveTo>
                    <a:cubicBezTo>
                      <a:pt x="6142" y="0"/>
                      <a:pt x="5997" y="56"/>
                      <a:pt x="5885" y="168"/>
                    </a:cubicBezTo>
                    <a:lnTo>
                      <a:pt x="217" y="5821"/>
                    </a:lnTo>
                    <a:cubicBezTo>
                      <a:pt x="0" y="6045"/>
                      <a:pt x="0" y="6404"/>
                      <a:pt x="217" y="6628"/>
                    </a:cubicBezTo>
                    <a:lnTo>
                      <a:pt x="1053" y="7472"/>
                    </a:lnTo>
                    <a:cubicBezTo>
                      <a:pt x="1165" y="7580"/>
                      <a:pt x="1311" y="7634"/>
                      <a:pt x="1456" y="7634"/>
                    </a:cubicBezTo>
                    <a:cubicBezTo>
                      <a:pt x="1602" y="7634"/>
                      <a:pt x="1748" y="7580"/>
                      <a:pt x="1860" y="7472"/>
                    </a:cubicBezTo>
                    <a:lnTo>
                      <a:pt x="7520" y="1804"/>
                    </a:lnTo>
                    <a:cubicBezTo>
                      <a:pt x="7744" y="1587"/>
                      <a:pt x="7744" y="1221"/>
                      <a:pt x="7527" y="997"/>
                    </a:cubicBezTo>
                    <a:lnTo>
                      <a:pt x="6691" y="168"/>
                    </a:lnTo>
                    <a:cubicBezTo>
                      <a:pt x="6579" y="56"/>
                      <a:pt x="6433" y="0"/>
                      <a:pt x="6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7757925" y="1053125"/>
                <a:ext cx="30825" cy="30825"/>
              </a:xfrm>
              <a:custGeom>
                <a:rect b="b" l="l" r="r" t="t"/>
                <a:pathLst>
                  <a:path extrusionOk="0" h="1233" w="1233">
                    <a:moveTo>
                      <a:pt x="531" y="0"/>
                    </a:moveTo>
                    <a:lnTo>
                      <a:pt x="1" y="531"/>
                    </a:lnTo>
                    <a:lnTo>
                      <a:pt x="703" y="1233"/>
                    </a:lnTo>
                    <a:lnTo>
                      <a:pt x="1233" y="702"/>
                    </a:lnTo>
                    <a:lnTo>
                      <a:pt x="5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7765025" y="882550"/>
                <a:ext cx="194375" cy="194500"/>
              </a:xfrm>
              <a:custGeom>
                <a:rect b="b" l="l" r="r" t="t"/>
                <a:pathLst>
                  <a:path extrusionOk="0" h="7780" w="7775">
                    <a:moveTo>
                      <a:pt x="7643" y="0"/>
                    </a:moveTo>
                    <a:cubicBezTo>
                      <a:pt x="7642" y="0"/>
                      <a:pt x="7640" y="2"/>
                      <a:pt x="7640" y="6"/>
                    </a:cubicBezTo>
                    <a:lnTo>
                      <a:pt x="7625" y="13"/>
                    </a:lnTo>
                    <a:lnTo>
                      <a:pt x="1" y="7645"/>
                    </a:lnTo>
                    <a:lnTo>
                      <a:pt x="135" y="7779"/>
                    </a:lnTo>
                    <a:lnTo>
                      <a:pt x="7759" y="118"/>
                    </a:lnTo>
                    <a:cubicBezTo>
                      <a:pt x="7767" y="118"/>
                      <a:pt x="7767" y="110"/>
                      <a:pt x="7774" y="103"/>
                    </a:cubicBezTo>
                    <a:cubicBezTo>
                      <a:pt x="7774" y="103"/>
                      <a:pt x="7774" y="95"/>
                      <a:pt x="7774" y="95"/>
                    </a:cubicBezTo>
                    <a:cubicBezTo>
                      <a:pt x="7774" y="88"/>
                      <a:pt x="7774" y="88"/>
                      <a:pt x="7774" y="80"/>
                    </a:cubicBezTo>
                    <a:lnTo>
                      <a:pt x="7774" y="65"/>
                    </a:lnTo>
                    <a:cubicBezTo>
                      <a:pt x="7774" y="58"/>
                      <a:pt x="7774" y="58"/>
                      <a:pt x="7774" y="50"/>
                    </a:cubicBezTo>
                    <a:cubicBezTo>
                      <a:pt x="7767" y="50"/>
                      <a:pt x="7767" y="43"/>
                      <a:pt x="7767" y="43"/>
                    </a:cubicBezTo>
                    <a:cubicBezTo>
                      <a:pt x="7767" y="28"/>
                      <a:pt x="7759" y="21"/>
                      <a:pt x="7752" y="13"/>
                    </a:cubicBezTo>
                    <a:cubicBezTo>
                      <a:pt x="7744" y="13"/>
                      <a:pt x="7737" y="6"/>
                      <a:pt x="7729" y="6"/>
                    </a:cubicBezTo>
                    <a:lnTo>
                      <a:pt x="7647" y="6"/>
                    </a:lnTo>
                    <a:cubicBezTo>
                      <a:pt x="7647" y="2"/>
                      <a:pt x="7645" y="0"/>
                      <a:pt x="7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7808300" y="882300"/>
                <a:ext cx="151650" cy="150300"/>
              </a:xfrm>
              <a:custGeom>
                <a:rect b="b" l="l" r="r" t="t"/>
                <a:pathLst>
                  <a:path extrusionOk="0" h="6012" w="6066">
                    <a:moveTo>
                      <a:pt x="5953" y="0"/>
                    </a:moveTo>
                    <a:cubicBezTo>
                      <a:pt x="5916" y="0"/>
                      <a:pt x="5879" y="21"/>
                      <a:pt x="5864" y="68"/>
                    </a:cubicBezTo>
                    <a:cubicBezTo>
                      <a:pt x="4632" y="4190"/>
                      <a:pt x="151" y="5810"/>
                      <a:pt x="107" y="5825"/>
                    </a:cubicBezTo>
                    <a:cubicBezTo>
                      <a:pt x="0" y="5865"/>
                      <a:pt x="36" y="6012"/>
                      <a:pt x="129" y="6012"/>
                    </a:cubicBezTo>
                    <a:cubicBezTo>
                      <a:pt x="141" y="6012"/>
                      <a:pt x="153" y="6009"/>
                      <a:pt x="166" y="6005"/>
                    </a:cubicBezTo>
                    <a:cubicBezTo>
                      <a:pt x="1585" y="5437"/>
                      <a:pt x="2870" y="4601"/>
                      <a:pt x="3960" y="3533"/>
                    </a:cubicBezTo>
                    <a:cubicBezTo>
                      <a:pt x="4826" y="2659"/>
                      <a:pt x="5625" y="1532"/>
                      <a:pt x="6043" y="120"/>
                    </a:cubicBezTo>
                    <a:cubicBezTo>
                      <a:pt x="6066" y="48"/>
                      <a:pt x="6009" y="0"/>
                      <a:pt x="5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7808700" y="882300"/>
                <a:ext cx="153875" cy="150325"/>
              </a:xfrm>
              <a:custGeom>
                <a:rect b="b" l="l" r="r" t="t"/>
                <a:pathLst>
                  <a:path extrusionOk="0" h="6013" w="6155">
                    <a:moveTo>
                      <a:pt x="5945" y="1"/>
                    </a:moveTo>
                    <a:cubicBezTo>
                      <a:pt x="5885" y="1"/>
                      <a:pt x="5848" y="46"/>
                      <a:pt x="5848" y="105"/>
                    </a:cubicBezTo>
                    <a:cubicBezTo>
                      <a:pt x="5855" y="128"/>
                      <a:pt x="5960" y="2540"/>
                      <a:pt x="4384" y="4220"/>
                    </a:cubicBezTo>
                    <a:cubicBezTo>
                      <a:pt x="3399" y="5265"/>
                      <a:pt x="1965" y="5803"/>
                      <a:pt x="120" y="5825"/>
                    </a:cubicBezTo>
                    <a:cubicBezTo>
                      <a:pt x="1" y="5825"/>
                      <a:pt x="1" y="6012"/>
                      <a:pt x="120" y="6012"/>
                    </a:cubicBezTo>
                    <a:cubicBezTo>
                      <a:pt x="1950" y="5990"/>
                      <a:pt x="3399" y="5467"/>
                      <a:pt x="4414" y="4451"/>
                    </a:cubicBezTo>
                    <a:cubicBezTo>
                      <a:pt x="4452" y="4414"/>
                      <a:pt x="4489" y="4377"/>
                      <a:pt x="4526" y="4347"/>
                    </a:cubicBezTo>
                    <a:cubicBezTo>
                      <a:pt x="6154" y="2614"/>
                      <a:pt x="6042" y="120"/>
                      <a:pt x="6042" y="98"/>
                    </a:cubicBezTo>
                    <a:cubicBezTo>
                      <a:pt x="6042" y="38"/>
                      <a:pt x="5997" y="1"/>
                      <a:pt x="5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7808650" y="882175"/>
                <a:ext cx="151950" cy="150525"/>
              </a:xfrm>
              <a:custGeom>
                <a:rect b="b" l="l" r="r" t="t"/>
                <a:pathLst>
                  <a:path extrusionOk="0" h="6021" w="6078">
                    <a:moveTo>
                      <a:pt x="5949" y="1"/>
                    </a:moveTo>
                    <a:cubicBezTo>
                      <a:pt x="5939" y="1"/>
                      <a:pt x="5928" y="2"/>
                      <a:pt x="5917" y="6"/>
                    </a:cubicBezTo>
                    <a:cubicBezTo>
                      <a:pt x="1698" y="1275"/>
                      <a:pt x="48" y="5838"/>
                      <a:pt x="33" y="5890"/>
                    </a:cubicBezTo>
                    <a:cubicBezTo>
                      <a:pt x="1" y="5959"/>
                      <a:pt x="60" y="6021"/>
                      <a:pt x="121" y="6021"/>
                    </a:cubicBezTo>
                    <a:cubicBezTo>
                      <a:pt x="145" y="6021"/>
                      <a:pt x="170" y="6011"/>
                      <a:pt x="190" y="5987"/>
                    </a:cubicBezTo>
                    <a:cubicBezTo>
                      <a:pt x="197" y="5972"/>
                      <a:pt x="205" y="5965"/>
                      <a:pt x="212" y="5950"/>
                    </a:cubicBezTo>
                    <a:cubicBezTo>
                      <a:pt x="227" y="5905"/>
                      <a:pt x="1840" y="1425"/>
                      <a:pt x="5969" y="185"/>
                    </a:cubicBezTo>
                    <a:cubicBezTo>
                      <a:pt x="6078" y="151"/>
                      <a:pt x="6045" y="1"/>
                      <a:pt x="5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7809275" y="882275"/>
                <a:ext cx="150500" cy="150200"/>
              </a:xfrm>
              <a:custGeom>
                <a:rect b="b" l="l" r="r" t="t"/>
                <a:pathLst>
                  <a:path extrusionOk="0" h="6008" w="6020">
                    <a:moveTo>
                      <a:pt x="5811" y="0"/>
                    </a:moveTo>
                    <a:cubicBezTo>
                      <a:pt x="5306" y="0"/>
                      <a:pt x="3188" y="87"/>
                      <a:pt x="1666" y="1518"/>
                    </a:cubicBezTo>
                    <a:cubicBezTo>
                      <a:pt x="575" y="2541"/>
                      <a:pt x="23" y="4019"/>
                      <a:pt x="0" y="5916"/>
                    </a:cubicBezTo>
                    <a:cubicBezTo>
                      <a:pt x="0" y="5968"/>
                      <a:pt x="45" y="6006"/>
                      <a:pt x="97" y="6006"/>
                    </a:cubicBezTo>
                    <a:cubicBezTo>
                      <a:pt x="102" y="6007"/>
                      <a:pt x="106" y="6008"/>
                      <a:pt x="110" y="6008"/>
                    </a:cubicBezTo>
                    <a:cubicBezTo>
                      <a:pt x="128" y="6008"/>
                      <a:pt x="146" y="5995"/>
                      <a:pt x="165" y="5983"/>
                    </a:cubicBezTo>
                    <a:cubicBezTo>
                      <a:pt x="180" y="5968"/>
                      <a:pt x="195" y="5946"/>
                      <a:pt x="195" y="5916"/>
                    </a:cubicBezTo>
                    <a:cubicBezTo>
                      <a:pt x="217" y="4079"/>
                      <a:pt x="747" y="2645"/>
                      <a:pt x="1800" y="1660"/>
                    </a:cubicBezTo>
                    <a:cubicBezTo>
                      <a:pt x="3277" y="268"/>
                      <a:pt x="5336" y="187"/>
                      <a:pt x="5813" y="187"/>
                    </a:cubicBezTo>
                    <a:cubicBezTo>
                      <a:pt x="5876" y="187"/>
                      <a:pt x="5912" y="188"/>
                      <a:pt x="5915" y="188"/>
                    </a:cubicBezTo>
                    <a:cubicBezTo>
                      <a:pt x="5918" y="189"/>
                      <a:pt x="5922" y="189"/>
                      <a:pt x="5926" y="189"/>
                    </a:cubicBezTo>
                    <a:cubicBezTo>
                      <a:pt x="5973" y="189"/>
                      <a:pt x="6012" y="147"/>
                      <a:pt x="6019" y="99"/>
                    </a:cubicBezTo>
                    <a:cubicBezTo>
                      <a:pt x="6019" y="47"/>
                      <a:pt x="5974" y="2"/>
                      <a:pt x="5922" y="2"/>
                    </a:cubicBezTo>
                    <a:cubicBezTo>
                      <a:pt x="5919" y="2"/>
                      <a:pt x="5880" y="0"/>
                      <a:pt x="5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3"/>
            <p:cNvSpPr/>
            <p:nvPr/>
          </p:nvSpPr>
          <p:spPr>
            <a:xfrm>
              <a:off x="7587300" y="890900"/>
              <a:ext cx="14025" cy="33050"/>
            </a:xfrm>
            <a:custGeom>
              <a:rect b="b" l="l" r="r" t="t"/>
              <a:pathLst>
                <a:path extrusionOk="0" h="1322" w="561">
                  <a:moveTo>
                    <a:pt x="561" y="0"/>
                  </a:moveTo>
                  <a:lnTo>
                    <a:pt x="561" y="0"/>
                  </a:lnTo>
                  <a:cubicBezTo>
                    <a:pt x="374" y="157"/>
                    <a:pt x="225" y="351"/>
                    <a:pt x="128" y="560"/>
                  </a:cubicBezTo>
                  <a:cubicBezTo>
                    <a:pt x="1" y="807"/>
                    <a:pt x="16" y="1098"/>
                    <a:pt x="157" y="1322"/>
                  </a:cubicBezTo>
                  <a:cubicBezTo>
                    <a:pt x="157" y="1322"/>
                    <a:pt x="68" y="725"/>
                    <a:pt x="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33"/>
          <p:cNvSpPr txBox="1"/>
          <p:nvPr>
            <p:ph idx="6" type="title"/>
          </p:nvPr>
        </p:nvSpPr>
        <p:spPr>
          <a:xfrm>
            <a:off x="3312450" y="3973631"/>
            <a:ext cx="2862600" cy="3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System </a:t>
            </a:r>
            <a:r>
              <a:rPr lang="en"/>
              <a:t>Architecture</a:t>
            </a:r>
            <a:endParaRPr/>
          </a:p>
        </p:txBody>
      </p:sp>
      <p:sp>
        <p:nvSpPr>
          <p:cNvPr id="287" name="Google Shape;287;p33"/>
          <p:cNvSpPr txBox="1"/>
          <p:nvPr>
            <p:ph idx="7" type="title"/>
          </p:nvPr>
        </p:nvSpPr>
        <p:spPr>
          <a:xfrm>
            <a:off x="2468112" y="3699875"/>
            <a:ext cx="802800" cy="9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288" name="Google Shape;288;p33"/>
          <p:cNvCxnSpPr/>
          <p:nvPr/>
        </p:nvCxnSpPr>
        <p:spPr>
          <a:xfrm>
            <a:off x="3263800" y="3702800"/>
            <a:ext cx="5100" cy="90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780925" y="1712500"/>
            <a:ext cx="3400200" cy="4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a:t>
            </a:r>
            <a:r>
              <a:rPr lang="en"/>
              <a:t>ntroduction</a:t>
            </a:r>
            <a:endParaRPr/>
          </a:p>
        </p:txBody>
      </p:sp>
      <p:cxnSp>
        <p:nvCxnSpPr>
          <p:cNvPr id="294" name="Google Shape;294;p34"/>
          <p:cNvCxnSpPr/>
          <p:nvPr/>
        </p:nvCxnSpPr>
        <p:spPr>
          <a:xfrm flipH="1">
            <a:off x="706700" y="1712500"/>
            <a:ext cx="8400" cy="2510700"/>
          </a:xfrm>
          <a:prstGeom prst="straightConnector1">
            <a:avLst/>
          </a:prstGeom>
          <a:noFill/>
          <a:ln cap="flat" cmpd="sng" w="9525">
            <a:solidFill>
              <a:schemeClr val="dk1"/>
            </a:solidFill>
            <a:prstDash val="solid"/>
            <a:round/>
            <a:headEnd len="med" w="med" type="none"/>
            <a:tailEnd len="med" w="med" type="none"/>
          </a:ln>
        </p:spPr>
      </p:cxnSp>
      <p:sp>
        <p:nvSpPr>
          <p:cNvPr id="295" name="Google Shape;295;p34"/>
          <p:cNvSpPr txBox="1"/>
          <p:nvPr>
            <p:ph idx="1" type="subTitle"/>
          </p:nvPr>
        </p:nvSpPr>
        <p:spPr>
          <a:xfrm>
            <a:off x="715100" y="2443650"/>
            <a:ext cx="4475100" cy="1858200"/>
          </a:xfrm>
          <a:prstGeom prst="rect">
            <a:avLst/>
          </a:prstGeom>
        </p:spPr>
        <p:txBody>
          <a:bodyPr anchorCtr="0" anchor="ctr" bIns="91425" lIns="91425" spcFirstLastPara="1" rIns="91425" wrap="square" tIns="91425">
            <a:noAutofit/>
          </a:bodyPr>
          <a:lstStyle/>
          <a:p>
            <a:pPr indent="0" lvl="0" marL="0" rtl="0" algn="l">
              <a:lnSpc>
                <a:spcPct val="114500"/>
              </a:lnSpc>
              <a:spcBef>
                <a:spcPts val="1200"/>
              </a:spcBef>
              <a:spcAft>
                <a:spcPts val="0"/>
              </a:spcAft>
              <a:buNone/>
            </a:pPr>
            <a:r>
              <a:rPr lang="en" sz="1150">
                <a:solidFill>
                  <a:srgbClr val="000000"/>
                </a:solidFill>
                <a:latin typeface="Arial"/>
                <a:ea typeface="Arial"/>
                <a:cs typeface="Arial"/>
                <a:sym typeface="Arial"/>
              </a:rPr>
              <a:t>Our project is an online shopping platform facilitating user registration and login for customers, administrators, and delivery personnel. It offers comprehensive product management, seamless shopping cart functionality, and efficient order processing, ensuring a user-friendly experience and effective feedback collection for continuous improvement.</a:t>
            </a:r>
            <a:endParaRPr sz="115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457200" lvl="0" marL="1371600" rtl="0" algn="l">
              <a:spcBef>
                <a:spcPts val="0"/>
              </a:spcBef>
              <a:spcAft>
                <a:spcPts val="0"/>
              </a:spcAft>
              <a:buNone/>
            </a:pPr>
            <a:r>
              <a:t/>
            </a:r>
            <a:endParaRPr b="1" sz="2000"/>
          </a:p>
          <a:p>
            <a:pPr indent="457200" lvl="0" marL="1371600" rtl="0" algn="l">
              <a:spcBef>
                <a:spcPts val="0"/>
              </a:spcBef>
              <a:spcAft>
                <a:spcPts val="0"/>
              </a:spcAft>
              <a:buNone/>
            </a:pPr>
            <a:r>
              <a:rPr b="1" lang="en" sz="2000"/>
              <a:t>Project Goals &amp; Objectives:</a:t>
            </a:r>
            <a:endParaRPr b="1" sz="2000"/>
          </a:p>
          <a:p>
            <a:pPr indent="0" lvl="0" marL="0" rtl="0" algn="ctr">
              <a:spcBef>
                <a:spcPts val="0"/>
              </a:spcBef>
              <a:spcAft>
                <a:spcPts val="0"/>
              </a:spcAft>
              <a:buNone/>
            </a:pPr>
            <a:r>
              <a:t/>
            </a:r>
            <a:endParaRPr b="1"/>
          </a:p>
        </p:txBody>
      </p:sp>
      <p:sp>
        <p:nvSpPr>
          <p:cNvPr id="301" name="Google Shape;301;p35"/>
          <p:cNvSpPr txBox="1"/>
          <p:nvPr>
            <p:ph idx="1" type="subTitle"/>
          </p:nvPr>
        </p:nvSpPr>
        <p:spPr>
          <a:xfrm>
            <a:off x="824130" y="1618325"/>
            <a:ext cx="4800000" cy="2410800"/>
          </a:xfrm>
          <a:prstGeom prst="rect">
            <a:avLst/>
          </a:prstGeom>
        </p:spPr>
        <p:txBody>
          <a:bodyPr anchorCtr="0" anchor="ctr" bIns="91425" lIns="91425" spcFirstLastPara="1" rIns="91425" wrap="square" tIns="91425">
            <a:noAutofit/>
          </a:bodyPr>
          <a:lstStyle/>
          <a:p>
            <a:pPr indent="-311150" lvl="0" marL="457200" rtl="0" algn="l">
              <a:lnSpc>
                <a:spcPct val="115000"/>
              </a:lnSpc>
              <a:spcBef>
                <a:spcPts val="1200"/>
              </a:spcBef>
              <a:spcAft>
                <a:spcPts val="0"/>
              </a:spcAft>
              <a:buClr>
                <a:srgbClr val="000000"/>
              </a:buClr>
              <a:buSzPts val="1300"/>
              <a:buFont typeface="Arial"/>
              <a:buChar char="●"/>
            </a:pPr>
            <a:r>
              <a:rPr lang="en" sz="1600"/>
              <a:t>Create an functional bakery online shopping platform for all users.</a:t>
            </a:r>
            <a:endParaRPr sz="1600"/>
          </a:p>
          <a:p>
            <a:pPr indent="-311150" lvl="0" marL="457200" rtl="0" algn="l">
              <a:lnSpc>
                <a:spcPct val="115000"/>
              </a:lnSpc>
              <a:spcBef>
                <a:spcPts val="0"/>
              </a:spcBef>
              <a:spcAft>
                <a:spcPts val="0"/>
              </a:spcAft>
              <a:buClr>
                <a:srgbClr val="000000"/>
              </a:buClr>
              <a:buSzPts val="1300"/>
              <a:buFont typeface="Arial"/>
              <a:buChar char="●"/>
            </a:pPr>
            <a:r>
              <a:rPr lang="en" sz="1600"/>
              <a:t>Optimize processes for efficiency and effective management.</a:t>
            </a:r>
            <a:endParaRPr sz="1600"/>
          </a:p>
          <a:p>
            <a:pPr indent="-311150" lvl="0" marL="457200" rtl="0" algn="l">
              <a:lnSpc>
                <a:spcPct val="115000"/>
              </a:lnSpc>
              <a:spcBef>
                <a:spcPts val="0"/>
              </a:spcBef>
              <a:spcAft>
                <a:spcPts val="0"/>
              </a:spcAft>
              <a:buClr>
                <a:srgbClr val="000000"/>
              </a:buClr>
              <a:buSzPts val="1300"/>
              <a:buFont typeface="Arial"/>
              <a:buChar char="●"/>
            </a:pPr>
            <a:r>
              <a:rPr lang="en" sz="1600"/>
              <a:t>Gather feedback for continuous improvement.</a:t>
            </a:r>
            <a:endParaRPr sz="1600"/>
          </a:p>
          <a:p>
            <a:pPr indent="-311150" lvl="0" marL="457200" rtl="0" algn="l">
              <a:lnSpc>
                <a:spcPct val="115000"/>
              </a:lnSpc>
              <a:spcBef>
                <a:spcPts val="0"/>
              </a:spcBef>
              <a:spcAft>
                <a:spcPts val="0"/>
              </a:spcAft>
              <a:buClr>
                <a:srgbClr val="000000"/>
              </a:buClr>
              <a:buSzPts val="1300"/>
              <a:buFont typeface="Arial"/>
              <a:buChar char="●"/>
            </a:pPr>
            <a:r>
              <a:rPr lang="en" sz="1600"/>
              <a:t>Design a scalable and secure infrastructure.</a:t>
            </a:r>
            <a:endParaRPr sz="1600"/>
          </a:p>
          <a:p>
            <a:pPr indent="0" lvl="0" marL="0" rtl="0" algn="l">
              <a:spcBef>
                <a:spcPts val="1200"/>
              </a:spcBef>
              <a:spcAft>
                <a:spcPts val="0"/>
              </a:spcAft>
              <a:buNone/>
            </a:pPr>
            <a:r>
              <a:t/>
            </a:r>
            <a:endParaRPr/>
          </a:p>
        </p:txBody>
      </p:sp>
      <p:pic>
        <p:nvPicPr>
          <p:cNvPr id="302" name="Google Shape;302;p35"/>
          <p:cNvPicPr preferRelativeResize="0"/>
          <p:nvPr/>
        </p:nvPicPr>
        <p:blipFill rotWithShape="1">
          <a:blip r:embed="rId3">
            <a:alphaModFix/>
          </a:blip>
          <a:srcRect b="0" l="15682" r="26038" t="0"/>
          <a:stretch/>
        </p:blipFill>
        <p:spPr>
          <a:xfrm flipH="1">
            <a:off x="5743770" y="1585925"/>
            <a:ext cx="2576100" cy="24756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720000" y="336850"/>
            <a:ext cx="7704000" cy="572700"/>
          </a:xfrm>
          <a:prstGeom prst="rect">
            <a:avLst/>
          </a:prstGeom>
        </p:spPr>
        <p:txBody>
          <a:bodyPr anchorCtr="0" anchor="ctr" bIns="91425" lIns="91425" spcFirstLastPara="1" rIns="91425" wrap="square" tIns="91425">
            <a:noAutofit/>
          </a:bodyPr>
          <a:lstStyle/>
          <a:p>
            <a:pPr indent="457200" lvl="0" marL="1828800" rtl="0" algn="l">
              <a:spcBef>
                <a:spcPts val="0"/>
              </a:spcBef>
              <a:spcAft>
                <a:spcPts val="0"/>
              </a:spcAft>
              <a:buNone/>
            </a:pPr>
            <a:r>
              <a:t/>
            </a:r>
            <a:endParaRPr b="1" sz="2000"/>
          </a:p>
          <a:p>
            <a:pPr indent="457200" lvl="0" marL="1828800" rtl="0" algn="l">
              <a:spcBef>
                <a:spcPts val="0"/>
              </a:spcBef>
              <a:spcAft>
                <a:spcPts val="0"/>
              </a:spcAft>
              <a:buNone/>
            </a:pPr>
            <a:r>
              <a:rPr b="1" lang="en" sz="2000"/>
              <a:t>Technology Stack</a:t>
            </a:r>
            <a:endParaRPr b="1" sz="1100">
              <a:solidFill>
                <a:srgbClr val="000000"/>
              </a:solidFill>
              <a:latin typeface="Arial"/>
              <a:ea typeface="Arial"/>
              <a:cs typeface="Arial"/>
              <a:sym typeface="Arial"/>
            </a:endParaRPr>
          </a:p>
          <a:p>
            <a:pPr indent="0" lvl="0" marL="0" rtl="0" algn="ctr">
              <a:spcBef>
                <a:spcPts val="0"/>
              </a:spcBef>
              <a:spcAft>
                <a:spcPts val="0"/>
              </a:spcAft>
              <a:buNone/>
            </a:pPr>
            <a:r>
              <a:t/>
            </a:r>
            <a:endParaRPr b="1"/>
          </a:p>
        </p:txBody>
      </p:sp>
      <p:sp>
        <p:nvSpPr>
          <p:cNvPr id="308" name="Google Shape;308;p36"/>
          <p:cNvSpPr txBox="1"/>
          <p:nvPr>
            <p:ph idx="4" type="subTitle"/>
          </p:nvPr>
        </p:nvSpPr>
        <p:spPr>
          <a:xfrm>
            <a:off x="4962525" y="1037375"/>
            <a:ext cx="3505800" cy="26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t>2 - </a:t>
            </a:r>
            <a:r>
              <a:rPr b="1" lang="en" sz="1800"/>
              <a:t>Backend :</a:t>
            </a:r>
            <a:endParaRPr b="1" sz="1800"/>
          </a:p>
          <a:p>
            <a:pPr indent="0" lvl="0" marL="0" rtl="0" algn="l">
              <a:spcBef>
                <a:spcPts val="0"/>
              </a:spcBef>
              <a:spcAft>
                <a:spcPts val="0"/>
              </a:spcAft>
              <a:buNone/>
            </a:pPr>
            <a:r>
              <a:t/>
            </a:r>
            <a:endParaRPr b="1" sz="1800"/>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ASP.NET Core:</a:t>
            </a:r>
            <a:r>
              <a:rPr lang="en" sz="1600">
                <a:solidFill>
                  <a:srgbClr val="000000"/>
                </a:solidFill>
                <a:latin typeface="Arial"/>
                <a:ea typeface="Arial"/>
                <a:cs typeface="Arial"/>
                <a:sym typeface="Arial"/>
              </a:rPr>
              <a:t> A cross-platform for building web API </a:t>
            </a:r>
            <a:endParaRPr b="1" sz="1600"/>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C#:</a:t>
            </a:r>
            <a:r>
              <a:rPr lang="en" sz="1600">
                <a:solidFill>
                  <a:srgbClr val="000000"/>
                </a:solidFill>
                <a:latin typeface="Arial"/>
                <a:ea typeface="Arial"/>
                <a:cs typeface="Arial"/>
                <a:sym typeface="Arial"/>
              </a:rPr>
              <a:t> A versatile and powerful programming language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Entity Framework Core:</a:t>
            </a:r>
            <a:r>
              <a:rPr lang="en" sz="1600">
                <a:solidFill>
                  <a:srgbClr val="000000"/>
                </a:solidFill>
                <a:latin typeface="Arial"/>
                <a:ea typeface="Arial"/>
                <a:cs typeface="Arial"/>
                <a:sym typeface="Arial"/>
              </a:rPr>
              <a:t> An ORM framework</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Database: </a:t>
            </a:r>
            <a:r>
              <a:rPr lang="en" sz="1600">
                <a:solidFill>
                  <a:srgbClr val="000000"/>
                </a:solidFill>
                <a:latin typeface="Arial"/>
                <a:ea typeface="Arial"/>
                <a:cs typeface="Arial"/>
                <a:sym typeface="Arial"/>
              </a:rPr>
              <a:t>Sql Server</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309" name="Google Shape;309;p36"/>
          <p:cNvSpPr txBox="1"/>
          <p:nvPr>
            <p:ph idx="3" type="subTitle"/>
          </p:nvPr>
        </p:nvSpPr>
        <p:spPr>
          <a:xfrm>
            <a:off x="1087125" y="909550"/>
            <a:ext cx="3218100" cy="14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t>1 - Frontend :</a:t>
            </a:r>
            <a:endParaRPr b="1" sz="18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b="1" lang="en" sz="1600">
                <a:solidFill>
                  <a:srgbClr val="000000"/>
                </a:solidFill>
                <a:latin typeface="Arial"/>
                <a:ea typeface="Arial"/>
                <a:cs typeface="Arial"/>
                <a:sym typeface="Arial"/>
              </a:rPr>
              <a:t>HTML/CSS/JavaScript</a:t>
            </a:r>
            <a:r>
              <a:rPr lang="en" sz="1600">
                <a:solidFill>
                  <a:srgbClr val="000000"/>
                </a:solidFill>
                <a:latin typeface="Arial"/>
                <a:ea typeface="Arial"/>
                <a:cs typeface="Arial"/>
                <a:sym typeface="Arial"/>
              </a:rPr>
              <a:t>: For building the user interface and handling client-side interactions.</a:t>
            </a:r>
            <a:endParaRPr sz="1600"/>
          </a:p>
        </p:txBody>
      </p:sp>
      <p:sp>
        <p:nvSpPr>
          <p:cNvPr id="310" name="Google Shape;310;p36"/>
          <p:cNvSpPr txBox="1"/>
          <p:nvPr>
            <p:ph idx="4" type="subTitle"/>
          </p:nvPr>
        </p:nvSpPr>
        <p:spPr>
          <a:xfrm>
            <a:off x="1087125" y="2915650"/>
            <a:ext cx="3451800" cy="13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t>3 </a:t>
            </a:r>
            <a:r>
              <a:rPr b="1" lang="en" sz="1800"/>
              <a:t>-</a:t>
            </a:r>
            <a:r>
              <a:rPr b="1" lang="en" sz="1500">
                <a:solidFill>
                  <a:srgbClr val="000000"/>
                </a:solidFill>
                <a:latin typeface="Arial"/>
                <a:ea typeface="Arial"/>
                <a:cs typeface="Arial"/>
                <a:sym typeface="Arial"/>
              </a:rPr>
              <a:t>Authentication &amp; Authorization</a:t>
            </a:r>
            <a:r>
              <a:rPr b="1" lang="en" sz="1800"/>
              <a:t>:</a:t>
            </a:r>
            <a:endParaRPr b="1" sz="1800"/>
          </a:p>
          <a:p>
            <a:pPr indent="0" lvl="0" marL="0" rtl="0" algn="l">
              <a:spcBef>
                <a:spcPts val="0"/>
              </a:spcBef>
              <a:spcAft>
                <a:spcPts val="0"/>
              </a:spcAft>
              <a:buNone/>
            </a:pPr>
            <a:r>
              <a:t/>
            </a:r>
            <a:endParaRPr sz="1600"/>
          </a:p>
          <a:p>
            <a:pPr indent="-349250" lvl="0" marL="457200" rtl="0" algn="l">
              <a:spcBef>
                <a:spcPts val="0"/>
              </a:spcBef>
              <a:spcAft>
                <a:spcPts val="0"/>
              </a:spcAft>
              <a:buSzPts val="1900"/>
              <a:buChar char="●"/>
            </a:pPr>
            <a:r>
              <a:rPr b="1" lang="en">
                <a:solidFill>
                  <a:srgbClr val="000000"/>
                </a:solidFill>
                <a:latin typeface="Arial"/>
                <a:ea typeface="Arial"/>
                <a:cs typeface="Arial"/>
                <a:sym typeface="Arial"/>
              </a:rPr>
              <a:t>JSON Web Tokens (JWT)</a:t>
            </a:r>
            <a:r>
              <a:rPr lang="en">
                <a:solidFill>
                  <a:srgbClr val="000000"/>
                </a:solidFill>
                <a:latin typeface="Arial"/>
                <a:ea typeface="Arial"/>
                <a:cs typeface="Arial"/>
                <a:sym typeface="Arial"/>
              </a:rPr>
              <a:t>: For securely transmitting information between parties as a JSON object.</a:t>
            </a:r>
            <a:endParaRPr sz="1900"/>
          </a:p>
          <a:p>
            <a:pPr indent="0" lvl="0" marL="0" rtl="0" algn="l">
              <a:spcBef>
                <a:spcPts val="0"/>
              </a:spcBef>
              <a:spcAft>
                <a:spcPts val="0"/>
              </a:spcAft>
              <a:buNone/>
            </a:pPr>
            <a:r>
              <a:t/>
            </a:r>
            <a:endParaRPr b="1" sz="1800"/>
          </a:p>
        </p:txBody>
      </p:sp>
      <p:cxnSp>
        <p:nvCxnSpPr>
          <p:cNvPr id="311" name="Google Shape;311;p36"/>
          <p:cNvCxnSpPr/>
          <p:nvPr/>
        </p:nvCxnSpPr>
        <p:spPr>
          <a:xfrm>
            <a:off x="2496250" y="546025"/>
            <a:ext cx="943800" cy="943800"/>
          </a:xfrm>
          <a:prstGeom prst="straightConnector1">
            <a:avLst/>
          </a:prstGeom>
          <a:noFill/>
          <a:ln cap="flat" cmpd="sng" w="9525">
            <a:solidFill>
              <a:schemeClr val="dk2"/>
            </a:solidFill>
            <a:prstDash val="solid"/>
            <a:round/>
            <a:headEnd len="med" w="med" type="none"/>
            <a:tailEnd len="med" w="med" type="none"/>
          </a:ln>
        </p:spPr>
      </p:cxnSp>
      <p:sp>
        <p:nvSpPr>
          <p:cNvPr id="312" name="Google Shape;312;p36"/>
          <p:cNvSpPr txBox="1"/>
          <p:nvPr/>
        </p:nvSpPr>
        <p:spPr>
          <a:xfrm>
            <a:off x="5069175" y="3665975"/>
            <a:ext cx="3000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Barlow"/>
                <a:ea typeface="Barlow"/>
                <a:cs typeface="Barlow"/>
                <a:sym typeface="Barlow"/>
              </a:rPr>
              <a:t>4</a:t>
            </a:r>
            <a:r>
              <a:rPr b="1" lang="en" sz="1800">
                <a:solidFill>
                  <a:schemeClr val="dk1"/>
                </a:solidFill>
                <a:latin typeface="Barlow"/>
                <a:ea typeface="Barlow"/>
                <a:cs typeface="Barlow"/>
                <a:sym typeface="Barlow"/>
              </a:rPr>
              <a:t> -</a:t>
            </a:r>
            <a:r>
              <a:rPr b="1" lang="en" sz="1500"/>
              <a:t>Version Controlling </a:t>
            </a:r>
            <a:r>
              <a:rPr b="1" lang="en" sz="1800">
                <a:solidFill>
                  <a:schemeClr val="dk1"/>
                </a:solidFill>
                <a:latin typeface="Barlow"/>
                <a:ea typeface="Barlow"/>
                <a:cs typeface="Barlow"/>
                <a:sym typeface="Barlow"/>
              </a:rPr>
              <a:t>:</a:t>
            </a:r>
            <a:endParaRPr b="1" sz="1800">
              <a:solidFill>
                <a:schemeClr val="dk1"/>
              </a:solidFill>
              <a:latin typeface="Barlow"/>
              <a:ea typeface="Barlow"/>
              <a:cs typeface="Barlow"/>
              <a:sym typeface="Barlow"/>
            </a:endParaRPr>
          </a:p>
          <a:p>
            <a:pPr indent="0" lvl="0" marL="0" rtl="0" algn="l">
              <a:spcBef>
                <a:spcPts val="0"/>
              </a:spcBef>
              <a:spcAft>
                <a:spcPts val="0"/>
              </a:spcAft>
              <a:buNone/>
            </a:pPr>
            <a:r>
              <a:t/>
            </a:r>
            <a:endParaRPr sz="1600">
              <a:solidFill>
                <a:schemeClr val="dk1"/>
              </a:solidFill>
              <a:latin typeface="Barlow"/>
              <a:ea typeface="Barlow"/>
              <a:cs typeface="Barlow"/>
              <a:sym typeface="Barlow"/>
            </a:endParaRPr>
          </a:p>
          <a:p>
            <a:pPr indent="-349250" lvl="0" marL="457200" rtl="0" algn="l">
              <a:spcBef>
                <a:spcPts val="0"/>
              </a:spcBef>
              <a:spcAft>
                <a:spcPts val="0"/>
              </a:spcAft>
              <a:buClr>
                <a:schemeClr val="dk1"/>
              </a:buClr>
              <a:buSzPts val="1900"/>
              <a:buFont typeface="Barlow"/>
              <a:buChar char="●"/>
            </a:pPr>
            <a:r>
              <a:rPr b="1" lang="en"/>
              <a:t>Git &amp; GitHub</a:t>
            </a:r>
            <a:endParaRPr b="1" sz="1800">
              <a:solidFill>
                <a:schemeClr val="dk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720000" y="304025"/>
            <a:ext cx="7704000" cy="572700"/>
          </a:xfrm>
          <a:prstGeom prst="rect">
            <a:avLst/>
          </a:prstGeom>
        </p:spPr>
        <p:txBody>
          <a:bodyPr anchorCtr="0" anchor="ctr" bIns="91425" lIns="91425" spcFirstLastPara="1" rIns="91425" wrap="square" tIns="91425">
            <a:noAutofit/>
          </a:bodyPr>
          <a:lstStyle/>
          <a:p>
            <a:pPr indent="457200" lvl="0" marL="1828800" rtl="0" algn="l">
              <a:spcBef>
                <a:spcPts val="0"/>
              </a:spcBef>
              <a:spcAft>
                <a:spcPts val="0"/>
              </a:spcAft>
              <a:buNone/>
            </a:pPr>
            <a:r>
              <a:t/>
            </a:r>
            <a:endParaRPr b="1" sz="2000"/>
          </a:p>
          <a:p>
            <a:pPr indent="457200" lvl="0" marL="1828800" rtl="0" algn="l">
              <a:spcBef>
                <a:spcPts val="0"/>
              </a:spcBef>
              <a:spcAft>
                <a:spcPts val="0"/>
              </a:spcAft>
              <a:buNone/>
            </a:pPr>
            <a:r>
              <a:rPr b="1" lang="en" sz="2000"/>
              <a:t>User Interface (UI)</a:t>
            </a:r>
            <a:endParaRPr b="1" sz="2000"/>
          </a:p>
          <a:p>
            <a:pPr indent="0" lvl="0" marL="0" rtl="0" algn="ctr">
              <a:spcBef>
                <a:spcPts val="0"/>
              </a:spcBef>
              <a:spcAft>
                <a:spcPts val="0"/>
              </a:spcAft>
              <a:buNone/>
            </a:pPr>
            <a:r>
              <a:t/>
            </a:r>
            <a:endParaRPr b="1" sz="2000"/>
          </a:p>
        </p:txBody>
      </p:sp>
      <p:sp>
        <p:nvSpPr>
          <p:cNvPr id="318" name="Google Shape;318;p37"/>
          <p:cNvSpPr/>
          <p:nvPr/>
        </p:nvSpPr>
        <p:spPr>
          <a:xfrm>
            <a:off x="840425" y="876725"/>
            <a:ext cx="7224184" cy="4026165"/>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7"/>
          <p:cNvPicPr preferRelativeResize="0"/>
          <p:nvPr/>
        </p:nvPicPr>
        <p:blipFill>
          <a:blip r:embed="rId3">
            <a:alphaModFix/>
          </a:blip>
          <a:stretch>
            <a:fillRect/>
          </a:stretch>
        </p:blipFill>
        <p:spPr>
          <a:xfrm>
            <a:off x="1052350" y="1075775"/>
            <a:ext cx="6735975" cy="2774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2000"/>
          </a:p>
          <a:p>
            <a:pPr indent="0" lvl="0" marL="2286000" rtl="0" algn="l">
              <a:spcBef>
                <a:spcPts val="0"/>
              </a:spcBef>
              <a:spcAft>
                <a:spcPts val="0"/>
              </a:spcAft>
              <a:buNone/>
            </a:pPr>
            <a:r>
              <a:rPr b="1" lang="en" sz="2000"/>
              <a:t>System Architecture</a:t>
            </a:r>
            <a:endParaRPr b="1" sz="2000"/>
          </a:p>
          <a:p>
            <a:pPr indent="0" lvl="0" marL="0" rtl="0" algn="ctr">
              <a:spcBef>
                <a:spcPts val="0"/>
              </a:spcBef>
              <a:spcAft>
                <a:spcPts val="0"/>
              </a:spcAft>
              <a:buNone/>
            </a:pPr>
            <a:r>
              <a:t/>
            </a:r>
            <a:endParaRPr b="1"/>
          </a:p>
        </p:txBody>
      </p:sp>
      <p:sp>
        <p:nvSpPr>
          <p:cNvPr id="325" name="Google Shape;325;p38"/>
          <p:cNvSpPr txBox="1"/>
          <p:nvPr>
            <p:ph idx="1" type="subTitle"/>
          </p:nvPr>
        </p:nvSpPr>
        <p:spPr>
          <a:xfrm>
            <a:off x="281800" y="1077975"/>
            <a:ext cx="2908800" cy="1132800"/>
          </a:xfrm>
          <a:prstGeom prst="rect">
            <a:avLst/>
          </a:prstGeom>
        </p:spPr>
        <p:txBody>
          <a:bodyPr anchorCtr="0" anchor="ctr" bIns="91425" lIns="91425" spcFirstLastPara="1" rIns="91425" wrap="square" tIns="91425">
            <a:spAutoFit/>
          </a:bodyPr>
          <a:lstStyle/>
          <a:p>
            <a:pPr indent="-298450" lvl="0" marL="457200" rtl="0" algn="l">
              <a:lnSpc>
                <a:spcPct val="115000"/>
              </a:lnSpc>
              <a:spcBef>
                <a:spcPts val="1200"/>
              </a:spcBef>
              <a:spcAft>
                <a:spcPts val="0"/>
              </a:spcAft>
              <a:buClr>
                <a:srgbClr val="000000"/>
              </a:buClr>
              <a:buSzPts val="1100"/>
              <a:buFont typeface="Arial"/>
              <a:buAutoNum type="arabicPeriod"/>
            </a:pPr>
            <a:r>
              <a:rPr b="1" lang="en" sz="1100">
                <a:solidFill>
                  <a:srgbClr val="000000"/>
                </a:solidFill>
                <a:latin typeface="Arial"/>
                <a:ea typeface="Arial"/>
                <a:cs typeface="Arial"/>
                <a:sym typeface="Arial"/>
              </a:rPr>
              <a:t>Presentation Layer:</a:t>
            </a:r>
            <a:endParaRPr b="1"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User interfaces for customers and bakery staff.</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Implemented using HTML, CSS, and JavaScript.</a:t>
            </a:r>
            <a:endParaRPr/>
          </a:p>
        </p:txBody>
      </p:sp>
      <p:sp>
        <p:nvSpPr>
          <p:cNvPr id="326" name="Google Shape;326;p38"/>
          <p:cNvSpPr txBox="1"/>
          <p:nvPr>
            <p:ph idx="1" type="subTitle"/>
          </p:nvPr>
        </p:nvSpPr>
        <p:spPr>
          <a:xfrm>
            <a:off x="3126450" y="654050"/>
            <a:ext cx="2960100" cy="2809200"/>
          </a:xfrm>
          <a:prstGeom prst="rect">
            <a:avLst/>
          </a:prstGeom>
        </p:spPr>
        <p:txBody>
          <a:bodyPr anchorCtr="0" anchor="ctr" bIns="91425" lIns="91425" spcFirstLastPara="1" rIns="91425" wrap="square" tIns="91425">
            <a:spAutoFit/>
          </a:bodyPr>
          <a:lstStyle/>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2.        Application Layer:</a:t>
            </a:r>
            <a:endParaRPr b="1" sz="1100">
              <a:solidFill>
                <a:srgbClr val="000000"/>
              </a:solidFill>
              <a:latin typeface="Arial"/>
              <a:ea typeface="Arial"/>
              <a:cs typeface="Arial"/>
              <a:sym typeface="Arial"/>
            </a:endParaRPr>
          </a:p>
          <a:p>
            <a:pPr indent="-298450" lvl="1" marL="9144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Logic tier handling business processes.</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Modules include authentication, product management, order processing .</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Implemented using ASP.NET for backend logic.</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sp>
        <p:nvSpPr>
          <p:cNvPr id="327" name="Google Shape;327;p38"/>
          <p:cNvSpPr txBox="1"/>
          <p:nvPr>
            <p:ph idx="1" type="subTitle"/>
          </p:nvPr>
        </p:nvSpPr>
        <p:spPr>
          <a:xfrm>
            <a:off x="5983950" y="654050"/>
            <a:ext cx="2799600" cy="2419800"/>
          </a:xfrm>
          <a:prstGeom prst="rect">
            <a:avLst/>
          </a:prstGeom>
        </p:spPr>
        <p:txBody>
          <a:bodyPr anchorCtr="0" anchor="ctr" bIns="91425" lIns="91425" spcFirstLastPara="1" rIns="91425" wrap="square" tIns="91425">
            <a:spAutoFit/>
          </a:bodyPr>
          <a:lstStyle/>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3.         Data Layer:</a:t>
            </a:r>
            <a:endParaRPr b="1" sz="1100">
              <a:solidFill>
                <a:srgbClr val="000000"/>
              </a:solidFill>
              <a:latin typeface="Arial"/>
              <a:ea typeface="Arial"/>
              <a:cs typeface="Arial"/>
              <a:sym typeface="Arial"/>
            </a:endParaRPr>
          </a:p>
          <a:p>
            <a:pPr indent="-298450" lvl="1" marL="9144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Stores persistent data such as customer details, product inventory, and orders.</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Includes a relational database (sql server)</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sp>
        <p:nvSpPr>
          <p:cNvPr id="328" name="Google Shape;328;p38"/>
          <p:cNvSpPr txBox="1"/>
          <p:nvPr/>
        </p:nvSpPr>
        <p:spPr>
          <a:xfrm>
            <a:off x="385350" y="3162750"/>
            <a:ext cx="8373300" cy="10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Interaction Between Components:</a:t>
            </a:r>
            <a:endParaRPr b="1" sz="1100"/>
          </a:p>
          <a:p>
            <a:pPr indent="-298450" lvl="0" marL="457200" rtl="0" algn="l">
              <a:lnSpc>
                <a:spcPct val="115000"/>
              </a:lnSpc>
              <a:spcBef>
                <a:spcPts val="1200"/>
              </a:spcBef>
              <a:spcAft>
                <a:spcPts val="0"/>
              </a:spcAft>
              <a:buSzPts val="1100"/>
              <a:buChar char="●"/>
            </a:pPr>
            <a:r>
              <a:rPr lang="en" sz="1100"/>
              <a:t>Customers interact with the presentation layer, which sends requests to the application layer.</a:t>
            </a:r>
            <a:endParaRPr sz="1100"/>
          </a:p>
          <a:p>
            <a:pPr indent="-298450" lvl="0" marL="457200" rtl="0" algn="l">
              <a:lnSpc>
                <a:spcPct val="115000"/>
              </a:lnSpc>
              <a:spcBef>
                <a:spcPts val="0"/>
              </a:spcBef>
              <a:spcAft>
                <a:spcPts val="0"/>
              </a:spcAft>
              <a:buSzPts val="1100"/>
              <a:buChar char="●"/>
            </a:pPr>
            <a:r>
              <a:rPr lang="en" sz="1100"/>
              <a:t>The application layer processes requests, interacts with the data layer, and sends responses back to the presentation layer.</a:t>
            </a:r>
            <a:endParaRPr sz="1100"/>
          </a:p>
          <a:p>
            <a:pPr indent="-298450" lvl="0" marL="457200" rtl="0" algn="l">
              <a:lnSpc>
                <a:spcPct val="115000"/>
              </a:lnSpc>
              <a:spcBef>
                <a:spcPts val="0"/>
              </a:spcBef>
              <a:spcAft>
                <a:spcPts val="0"/>
              </a:spcAft>
              <a:buSzPts val="1100"/>
              <a:buChar char="●"/>
            </a:pPr>
            <a:r>
              <a:rPr lang="en" sz="1100"/>
              <a:t>This architecture ensures scalability, maintainability, and security for our online bakery system.</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ctrTitle"/>
          </p:nvPr>
        </p:nvSpPr>
        <p:spPr>
          <a:xfrm>
            <a:off x="2445063" y="1636575"/>
            <a:ext cx="4284000" cy="10074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r>
              <a:rPr b="1" lang="en"/>
              <a:t>!</a:t>
            </a:r>
            <a:endParaRPr b="1"/>
          </a:p>
        </p:txBody>
      </p:sp>
      <p:sp>
        <p:nvSpPr>
          <p:cNvPr id="334" name="Google Shape;334;p39"/>
          <p:cNvSpPr txBox="1"/>
          <p:nvPr>
            <p:ph idx="1" type="subTitle"/>
          </p:nvPr>
        </p:nvSpPr>
        <p:spPr>
          <a:xfrm>
            <a:off x="2434563" y="2532705"/>
            <a:ext cx="4293900" cy="86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t/>
            </a:r>
            <a:endParaRPr/>
          </a:p>
        </p:txBody>
      </p:sp>
      <p:cxnSp>
        <p:nvCxnSpPr>
          <p:cNvPr id="335" name="Google Shape;335;p39"/>
          <p:cNvCxnSpPr/>
          <p:nvPr/>
        </p:nvCxnSpPr>
        <p:spPr>
          <a:xfrm>
            <a:off x="2429025" y="2603875"/>
            <a:ext cx="4305000" cy="0"/>
          </a:xfrm>
          <a:prstGeom prst="straightConnector1">
            <a:avLst/>
          </a:prstGeom>
          <a:noFill/>
          <a:ln cap="flat" cmpd="sng" w="9525">
            <a:solidFill>
              <a:schemeClr val="dk1"/>
            </a:solidFill>
            <a:prstDash val="solid"/>
            <a:round/>
            <a:headEnd len="med" w="med" type="none"/>
            <a:tailEnd len="med" w="med" type="none"/>
          </a:ln>
        </p:spPr>
      </p:cxnSp>
      <p:sp>
        <p:nvSpPr>
          <p:cNvPr id="336" name="Google Shape;336;p39"/>
          <p:cNvSpPr/>
          <p:nvPr/>
        </p:nvSpPr>
        <p:spPr>
          <a:xfrm>
            <a:off x="851209" y="596150"/>
            <a:ext cx="1108258" cy="1040436"/>
          </a:xfrm>
          <a:custGeom>
            <a:rect b="b" l="l" r="r" t="t"/>
            <a:pathLst>
              <a:path extrusionOk="0" h="209554" w="223214">
                <a:moveTo>
                  <a:pt x="106199" y="1"/>
                </a:moveTo>
                <a:cubicBezTo>
                  <a:pt x="105016" y="1"/>
                  <a:pt x="104205" y="686"/>
                  <a:pt x="103000" y="890"/>
                </a:cubicBezTo>
                <a:cubicBezTo>
                  <a:pt x="101236" y="1184"/>
                  <a:pt x="94184" y="3792"/>
                  <a:pt x="90111" y="3792"/>
                </a:cubicBezTo>
                <a:cubicBezTo>
                  <a:pt x="89757" y="3792"/>
                  <a:pt x="89426" y="3772"/>
                  <a:pt x="89122" y="3730"/>
                </a:cubicBezTo>
                <a:cubicBezTo>
                  <a:pt x="88824" y="3685"/>
                  <a:pt x="88511" y="3664"/>
                  <a:pt x="88188" y="3664"/>
                </a:cubicBezTo>
                <a:cubicBezTo>
                  <a:pt x="84408" y="3664"/>
                  <a:pt x="79164" y="6507"/>
                  <a:pt x="76842" y="7031"/>
                </a:cubicBezTo>
                <a:cubicBezTo>
                  <a:pt x="74322" y="7598"/>
                  <a:pt x="69601" y="13171"/>
                  <a:pt x="67720" y="13348"/>
                </a:cubicBezTo>
                <a:cubicBezTo>
                  <a:pt x="67454" y="13378"/>
                  <a:pt x="67016" y="13390"/>
                  <a:pt x="66452" y="13390"/>
                </a:cubicBezTo>
                <a:cubicBezTo>
                  <a:pt x="64537" y="13390"/>
                  <a:pt x="61169" y="13255"/>
                  <a:pt x="58156" y="13255"/>
                </a:cubicBezTo>
                <a:cubicBezTo>
                  <a:pt x="55798" y="13255"/>
                  <a:pt x="53657" y="13338"/>
                  <a:pt x="52600" y="13632"/>
                </a:cubicBezTo>
                <a:cubicBezTo>
                  <a:pt x="49761" y="14413"/>
                  <a:pt x="45715" y="18246"/>
                  <a:pt x="43479" y="19985"/>
                </a:cubicBezTo>
                <a:cubicBezTo>
                  <a:pt x="41278" y="21689"/>
                  <a:pt x="38368" y="38335"/>
                  <a:pt x="34570" y="39116"/>
                </a:cubicBezTo>
                <a:cubicBezTo>
                  <a:pt x="31979" y="39649"/>
                  <a:pt x="6495" y="83376"/>
                  <a:pt x="17888" y="86819"/>
                </a:cubicBezTo>
                <a:lnTo>
                  <a:pt x="0" y="96508"/>
                </a:lnTo>
                <a:cubicBezTo>
                  <a:pt x="2520" y="98744"/>
                  <a:pt x="5821" y="101868"/>
                  <a:pt x="6531" y="103181"/>
                </a:cubicBezTo>
                <a:cubicBezTo>
                  <a:pt x="7595" y="105133"/>
                  <a:pt x="8128" y="115603"/>
                  <a:pt x="7915" y="117555"/>
                </a:cubicBezTo>
                <a:cubicBezTo>
                  <a:pt x="7666" y="119472"/>
                  <a:pt x="11642" y="122347"/>
                  <a:pt x="12884" y="123802"/>
                </a:cubicBezTo>
                <a:cubicBezTo>
                  <a:pt x="14091" y="125293"/>
                  <a:pt x="16824" y="126322"/>
                  <a:pt x="18598" y="131114"/>
                </a:cubicBezTo>
                <a:cubicBezTo>
                  <a:pt x="20337" y="135905"/>
                  <a:pt x="26158" y="149641"/>
                  <a:pt x="25945" y="153013"/>
                </a:cubicBezTo>
                <a:cubicBezTo>
                  <a:pt x="25732" y="156385"/>
                  <a:pt x="27507" y="156456"/>
                  <a:pt x="28678" y="157982"/>
                </a:cubicBezTo>
                <a:cubicBezTo>
                  <a:pt x="29814" y="159544"/>
                  <a:pt x="36416" y="165258"/>
                  <a:pt x="37729" y="168843"/>
                </a:cubicBezTo>
                <a:cubicBezTo>
                  <a:pt x="39078" y="172427"/>
                  <a:pt x="44792" y="176119"/>
                  <a:pt x="46496" y="178071"/>
                </a:cubicBezTo>
                <a:cubicBezTo>
                  <a:pt x="48199" y="180023"/>
                  <a:pt x="55333" y="181478"/>
                  <a:pt x="56398" y="183075"/>
                </a:cubicBezTo>
                <a:cubicBezTo>
                  <a:pt x="57463" y="184637"/>
                  <a:pt x="61793" y="194149"/>
                  <a:pt x="63851" y="196243"/>
                </a:cubicBezTo>
                <a:cubicBezTo>
                  <a:pt x="65875" y="198373"/>
                  <a:pt x="71198" y="200147"/>
                  <a:pt x="73754" y="201248"/>
                </a:cubicBezTo>
                <a:cubicBezTo>
                  <a:pt x="74000" y="201354"/>
                  <a:pt x="74370" y="201400"/>
                  <a:pt x="74841" y="201400"/>
                </a:cubicBezTo>
                <a:cubicBezTo>
                  <a:pt x="78179" y="201400"/>
                  <a:pt x="86568" y="199070"/>
                  <a:pt x="91463" y="199070"/>
                </a:cubicBezTo>
                <a:cubicBezTo>
                  <a:pt x="93055" y="199070"/>
                  <a:pt x="94278" y="199316"/>
                  <a:pt x="94837" y="199970"/>
                </a:cubicBezTo>
                <a:cubicBezTo>
                  <a:pt x="95442" y="200710"/>
                  <a:pt x="102594" y="201393"/>
                  <a:pt x="111305" y="201393"/>
                </a:cubicBezTo>
                <a:cubicBezTo>
                  <a:pt x="116381" y="201393"/>
                  <a:pt x="121987" y="201161"/>
                  <a:pt x="127135" y="200573"/>
                </a:cubicBezTo>
                <a:lnTo>
                  <a:pt x="134589" y="209553"/>
                </a:lnTo>
                <a:cubicBezTo>
                  <a:pt x="136292" y="206643"/>
                  <a:pt x="138706" y="202774"/>
                  <a:pt x="139806" y="201816"/>
                </a:cubicBezTo>
                <a:cubicBezTo>
                  <a:pt x="141510" y="200396"/>
                  <a:pt x="151696" y="197769"/>
                  <a:pt x="153648" y="197627"/>
                </a:cubicBezTo>
                <a:cubicBezTo>
                  <a:pt x="155565" y="197485"/>
                  <a:pt x="157588" y="193049"/>
                  <a:pt x="158795" y="191523"/>
                </a:cubicBezTo>
                <a:cubicBezTo>
                  <a:pt x="160001" y="190032"/>
                  <a:pt x="160463" y="187122"/>
                  <a:pt x="164828" y="184460"/>
                </a:cubicBezTo>
                <a:cubicBezTo>
                  <a:pt x="169158" y="181798"/>
                  <a:pt x="181474" y="173386"/>
                  <a:pt x="184811" y="172924"/>
                </a:cubicBezTo>
                <a:cubicBezTo>
                  <a:pt x="188147" y="172463"/>
                  <a:pt x="187899" y="170724"/>
                  <a:pt x="189176" y="169269"/>
                </a:cubicBezTo>
                <a:cubicBezTo>
                  <a:pt x="190419" y="167813"/>
                  <a:pt x="194749" y="160218"/>
                  <a:pt x="198014" y="158230"/>
                </a:cubicBezTo>
                <a:cubicBezTo>
                  <a:pt x="201279" y="156207"/>
                  <a:pt x="203764" y="149889"/>
                  <a:pt x="205326" y="147831"/>
                </a:cubicBezTo>
                <a:cubicBezTo>
                  <a:pt x="206887" y="145772"/>
                  <a:pt x="206923" y="138496"/>
                  <a:pt x="208236" y="137112"/>
                </a:cubicBezTo>
                <a:cubicBezTo>
                  <a:pt x="209585" y="135763"/>
                  <a:pt x="218032" y="129623"/>
                  <a:pt x="219700" y="127210"/>
                </a:cubicBezTo>
                <a:cubicBezTo>
                  <a:pt x="221404" y="124796"/>
                  <a:pt x="222078" y="119259"/>
                  <a:pt x="222646" y="116526"/>
                </a:cubicBezTo>
                <a:cubicBezTo>
                  <a:pt x="223214" y="113793"/>
                  <a:pt x="214802" y="99135"/>
                  <a:pt x="217216" y="96118"/>
                </a:cubicBezTo>
                <a:cubicBezTo>
                  <a:pt x="218790" y="94141"/>
                  <a:pt x="211161" y="48483"/>
                  <a:pt x="200896" y="48483"/>
                </a:cubicBezTo>
                <a:cubicBezTo>
                  <a:pt x="200287" y="48483"/>
                  <a:pt x="199669" y="48643"/>
                  <a:pt x="199043" y="48983"/>
                </a:cubicBezTo>
                <a:lnTo>
                  <a:pt x="190525" y="45185"/>
                </a:lnTo>
                <a:cubicBezTo>
                  <a:pt x="184988" y="37271"/>
                  <a:pt x="178316" y="30207"/>
                  <a:pt x="170649" y="24280"/>
                </a:cubicBezTo>
                <a:lnTo>
                  <a:pt x="170649" y="4937"/>
                </a:lnTo>
                <a:cubicBezTo>
                  <a:pt x="167526" y="6072"/>
                  <a:pt x="163196" y="7527"/>
                  <a:pt x="161741" y="7527"/>
                </a:cubicBezTo>
                <a:cubicBezTo>
                  <a:pt x="159504" y="7527"/>
                  <a:pt x="149992" y="3020"/>
                  <a:pt x="148431" y="1884"/>
                </a:cubicBezTo>
                <a:cubicBezTo>
                  <a:pt x="148107" y="1649"/>
                  <a:pt x="147663" y="1554"/>
                  <a:pt x="147143" y="1554"/>
                </a:cubicBezTo>
                <a:cubicBezTo>
                  <a:pt x="145154" y="1554"/>
                  <a:pt x="142071" y="2951"/>
                  <a:pt x="140551" y="3233"/>
                </a:cubicBezTo>
                <a:cubicBezTo>
                  <a:pt x="138967" y="3562"/>
                  <a:pt x="137156" y="4998"/>
                  <a:pt x="133614" y="4998"/>
                </a:cubicBezTo>
                <a:cubicBezTo>
                  <a:pt x="132950" y="4998"/>
                  <a:pt x="132225" y="4948"/>
                  <a:pt x="131430" y="4830"/>
                </a:cubicBezTo>
                <a:cubicBezTo>
                  <a:pt x="126354" y="4085"/>
                  <a:pt x="111518" y="2665"/>
                  <a:pt x="108679" y="855"/>
                </a:cubicBezTo>
                <a:cubicBezTo>
                  <a:pt x="107645" y="217"/>
                  <a:pt x="106864" y="1"/>
                  <a:pt x="106199" y="1"/>
                </a:cubicBezTo>
                <a:close/>
              </a:path>
            </a:pathLst>
          </a:custGeom>
          <a:solidFill>
            <a:srgbClr val="FEF9F3">
              <a:alpha val="5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9"/>
          <p:cNvGrpSpPr/>
          <p:nvPr/>
        </p:nvGrpSpPr>
        <p:grpSpPr>
          <a:xfrm>
            <a:off x="1177629" y="899902"/>
            <a:ext cx="455416" cy="432931"/>
            <a:chOff x="7574225" y="879950"/>
            <a:chExt cx="397500" cy="377875"/>
          </a:xfrm>
        </p:grpSpPr>
        <p:grpSp>
          <p:nvGrpSpPr>
            <p:cNvPr id="338" name="Google Shape;338;p39"/>
            <p:cNvGrpSpPr/>
            <p:nvPr/>
          </p:nvGrpSpPr>
          <p:grpSpPr>
            <a:xfrm>
              <a:off x="7574225" y="879950"/>
              <a:ext cx="397500" cy="377875"/>
              <a:chOff x="7574225" y="879950"/>
              <a:chExt cx="397500" cy="377875"/>
            </a:xfrm>
          </p:grpSpPr>
          <p:sp>
            <p:nvSpPr>
              <p:cNvPr id="339" name="Google Shape;339;p39"/>
              <p:cNvSpPr/>
              <p:nvPr/>
            </p:nvSpPr>
            <p:spPr>
              <a:xfrm>
                <a:off x="7615675" y="911050"/>
                <a:ext cx="47625" cy="47625"/>
              </a:xfrm>
              <a:custGeom>
                <a:rect b="b" l="l" r="r" t="t"/>
                <a:pathLst>
                  <a:path extrusionOk="0" h="1905" w="1905">
                    <a:moveTo>
                      <a:pt x="964" y="1"/>
                    </a:moveTo>
                    <a:lnTo>
                      <a:pt x="1" y="971"/>
                    </a:lnTo>
                    <a:lnTo>
                      <a:pt x="807" y="1905"/>
                    </a:lnTo>
                    <a:cubicBezTo>
                      <a:pt x="1121" y="1494"/>
                      <a:pt x="1494" y="1128"/>
                      <a:pt x="1905" y="807"/>
                    </a:cubicBezTo>
                    <a:lnTo>
                      <a:pt x="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7574225" y="879950"/>
                <a:ext cx="74700" cy="64350"/>
              </a:xfrm>
              <a:custGeom>
                <a:rect b="b" l="l" r="r" t="t"/>
                <a:pathLst>
                  <a:path extrusionOk="0" h="2574" w="2988">
                    <a:moveTo>
                      <a:pt x="1782" y="1"/>
                    </a:moveTo>
                    <a:cubicBezTo>
                      <a:pt x="1296" y="1"/>
                      <a:pt x="867" y="453"/>
                      <a:pt x="867" y="453"/>
                    </a:cubicBezTo>
                    <a:cubicBezTo>
                      <a:pt x="867" y="453"/>
                      <a:pt x="1" y="1275"/>
                      <a:pt x="658" y="1939"/>
                    </a:cubicBezTo>
                    <a:cubicBezTo>
                      <a:pt x="1031" y="2305"/>
                      <a:pt x="1718" y="2283"/>
                      <a:pt x="2010" y="2574"/>
                    </a:cubicBezTo>
                    <a:lnTo>
                      <a:pt x="2988" y="1596"/>
                    </a:lnTo>
                    <a:cubicBezTo>
                      <a:pt x="2697" y="1304"/>
                      <a:pt x="2712" y="617"/>
                      <a:pt x="2346" y="252"/>
                    </a:cubicBezTo>
                    <a:cubicBezTo>
                      <a:pt x="2164" y="67"/>
                      <a:pt x="1969" y="1"/>
                      <a:pt x="17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7621275" y="917225"/>
                <a:ext cx="303400" cy="303375"/>
              </a:xfrm>
              <a:custGeom>
                <a:rect b="b" l="l" r="r" t="t"/>
                <a:pathLst>
                  <a:path extrusionOk="0" h="12135" w="12136">
                    <a:moveTo>
                      <a:pt x="2734" y="0"/>
                    </a:moveTo>
                    <a:cubicBezTo>
                      <a:pt x="1554" y="598"/>
                      <a:pt x="598" y="1553"/>
                      <a:pt x="1" y="2733"/>
                    </a:cubicBezTo>
                    <a:lnTo>
                      <a:pt x="3944" y="6676"/>
                    </a:lnTo>
                    <a:lnTo>
                      <a:pt x="4787" y="5832"/>
                    </a:lnTo>
                    <a:cubicBezTo>
                      <a:pt x="4862" y="5758"/>
                      <a:pt x="4963" y="5720"/>
                      <a:pt x="5065" y="5720"/>
                    </a:cubicBezTo>
                    <a:cubicBezTo>
                      <a:pt x="5166" y="5720"/>
                      <a:pt x="5269" y="5758"/>
                      <a:pt x="5347" y="5832"/>
                    </a:cubicBezTo>
                    <a:lnTo>
                      <a:pt x="6445" y="6937"/>
                    </a:lnTo>
                    <a:cubicBezTo>
                      <a:pt x="6594" y="7087"/>
                      <a:pt x="6594" y="7341"/>
                      <a:pt x="6445" y="7497"/>
                    </a:cubicBezTo>
                    <a:lnTo>
                      <a:pt x="5601" y="8334"/>
                    </a:lnTo>
                    <a:lnTo>
                      <a:pt x="9402" y="12135"/>
                    </a:lnTo>
                    <a:cubicBezTo>
                      <a:pt x="10575" y="11530"/>
                      <a:pt x="11538" y="10574"/>
                      <a:pt x="12135" y="9402"/>
                    </a:cubicBezTo>
                    <a:lnTo>
                      <a:pt x="7573" y="4839"/>
                    </a:lnTo>
                    <a:lnTo>
                      <a:pt x="6587" y="5825"/>
                    </a:lnTo>
                    <a:lnTo>
                      <a:pt x="6878" y="6116"/>
                    </a:lnTo>
                    <a:lnTo>
                      <a:pt x="6341" y="6646"/>
                    </a:lnTo>
                    <a:lnTo>
                      <a:pt x="5631" y="5929"/>
                    </a:lnTo>
                    <a:lnTo>
                      <a:pt x="6161" y="5399"/>
                    </a:lnTo>
                    <a:lnTo>
                      <a:pt x="6453" y="5690"/>
                    </a:lnTo>
                    <a:lnTo>
                      <a:pt x="7431" y="4705"/>
                    </a:lnTo>
                    <a:lnTo>
                      <a:pt x="2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7882650" y="1179125"/>
                <a:ext cx="47625" cy="47650"/>
              </a:xfrm>
              <a:custGeom>
                <a:rect b="b" l="l" r="r" t="t"/>
                <a:pathLst>
                  <a:path extrusionOk="0" h="1906" w="1905">
                    <a:moveTo>
                      <a:pt x="1098" y="1"/>
                    </a:moveTo>
                    <a:cubicBezTo>
                      <a:pt x="784" y="412"/>
                      <a:pt x="411" y="778"/>
                      <a:pt x="0" y="1099"/>
                    </a:cubicBezTo>
                    <a:lnTo>
                      <a:pt x="941" y="1905"/>
                    </a:lnTo>
                    <a:lnTo>
                      <a:pt x="1904" y="942"/>
                    </a:lnTo>
                    <a:lnTo>
                      <a:pt x="1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7897025" y="1193500"/>
                <a:ext cx="74700" cy="64325"/>
              </a:xfrm>
              <a:custGeom>
                <a:rect b="b" l="l" r="r" t="t"/>
                <a:pathLst>
                  <a:path extrusionOk="0" h="2573" w="2988">
                    <a:moveTo>
                      <a:pt x="978" y="1"/>
                    </a:moveTo>
                    <a:lnTo>
                      <a:pt x="0" y="979"/>
                    </a:lnTo>
                    <a:cubicBezTo>
                      <a:pt x="291" y="1270"/>
                      <a:pt x="269" y="1957"/>
                      <a:pt x="642" y="2323"/>
                    </a:cubicBezTo>
                    <a:cubicBezTo>
                      <a:pt x="823" y="2506"/>
                      <a:pt x="1017" y="2573"/>
                      <a:pt x="1202" y="2573"/>
                    </a:cubicBezTo>
                    <a:cubicBezTo>
                      <a:pt x="1690" y="2573"/>
                      <a:pt x="2121" y="2114"/>
                      <a:pt x="2121" y="2114"/>
                    </a:cubicBezTo>
                    <a:cubicBezTo>
                      <a:pt x="2121" y="2114"/>
                      <a:pt x="2987" y="1300"/>
                      <a:pt x="2330" y="636"/>
                    </a:cubicBezTo>
                    <a:cubicBezTo>
                      <a:pt x="1957" y="270"/>
                      <a:pt x="1270" y="285"/>
                      <a:pt x="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7944625" y="1213850"/>
                <a:ext cx="14025" cy="33075"/>
              </a:xfrm>
              <a:custGeom>
                <a:rect b="b" l="l" r="r" t="t"/>
                <a:pathLst>
                  <a:path extrusionOk="0" h="1323" w="561">
                    <a:moveTo>
                      <a:pt x="403" y="1"/>
                    </a:moveTo>
                    <a:cubicBezTo>
                      <a:pt x="404" y="1"/>
                      <a:pt x="493" y="598"/>
                      <a:pt x="0" y="1323"/>
                    </a:cubicBezTo>
                    <a:cubicBezTo>
                      <a:pt x="187" y="1166"/>
                      <a:pt x="329" y="972"/>
                      <a:pt x="433" y="763"/>
                    </a:cubicBezTo>
                    <a:cubicBezTo>
                      <a:pt x="560" y="516"/>
                      <a:pt x="545" y="225"/>
                      <a:pt x="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7586750" y="1062925"/>
                <a:ext cx="193600" cy="190850"/>
              </a:xfrm>
              <a:custGeom>
                <a:rect b="b" l="l" r="r" t="t"/>
                <a:pathLst>
                  <a:path extrusionOk="0" h="7634" w="7744">
                    <a:moveTo>
                      <a:pt x="6288" y="0"/>
                    </a:moveTo>
                    <a:cubicBezTo>
                      <a:pt x="6142" y="0"/>
                      <a:pt x="5997" y="56"/>
                      <a:pt x="5885" y="168"/>
                    </a:cubicBezTo>
                    <a:lnTo>
                      <a:pt x="217" y="5821"/>
                    </a:lnTo>
                    <a:cubicBezTo>
                      <a:pt x="0" y="6045"/>
                      <a:pt x="0" y="6404"/>
                      <a:pt x="217" y="6628"/>
                    </a:cubicBezTo>
                    <a:lnTo>
                      <a:pt x="1053" y="7472"/>
                    </a:lnTo>
                    <a:cubicBezTo>
                      <a:pt x="1165" y="7580"/>
                      <a:pt x="1311" y="7634"/>
                      <a:pt x="1456" y="7634"/>
                    </a:cubicBezTo>
                    <a:cubicBezTo>
                      <a:pt x="1602" y="7634"/>
                      <a:pt x="1748" y="7580"/>
                      <a:pt x="1860" y="7472"/>
                    </a:cubicBezTo>
                    <a:lnTo>
                      <a:pt x="7520" y="1804"/>
                    </a:lnTo>
                    <a:cubicBezTo>
                      <a:pt x="7744" y="1587"/>
                      <a:pt x="7744" y="1221"/>
                      <a:pt x="7527" y="997"/>
                    </a:cubicBezTo>
                    <a:lnTo>
                      <a:pt x="6691" y="168"/>
                    </a:lnTo>
                    <a:cubicBezTo>
                      <a:pt x="6579" y="56"/>
                      <a:pt x="6433" y="0"/>
                      <a:pt x="6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7757925" y="1053125"/>
                <a:ext cx="30825" cy="30825"/>
              </a:xfrm>
              <a:custGeom>
                <a:rect b="b" l="l" r="r" t="t"/>
                <a:pathLst>
                  <a:path extrusionOk="0" h="1233" w="1233">
                    <a:moveTo>
                      <a:pt x="531" y="0"/>
                    </a:moveTo>
                    <a:lnTo>
                      <a:pt x="1" y="531"/>
                    </a:lnTo>
                    <a:lnTo>
                      <a:pt x="703" y="1233"/>
                    </a:lnTo>
                    <a:lnTo>
                      <a:pt x="1233" y="702"/>
                    </a:lnTo>
                    <a:lnTo>
                      <a:pt x="5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7765025" y="882550"/>
                <a:ext cx="194375" cy="194500"/>
              </a:xfrm>
              <a:custGeom>
                <a:rect b="b" l="l" r="r" t="t"/>
                <a:pathLst>
                  <a:path extrusionOk="0" h="7780" w="7775">
                    <a:moveTo>
                      <a:pt x="7643" y="0"/>
                    </a:moveTo>
                    <a:cubicBezTo>
                      <a:pt x="7642" y="0"/>
                      <a:pt x="7640" y="2"/>
                      <a:pt x="7640" y="6"/>
                    </a:cubicBezTo>
                    <a:lnTo>
                      <a:pt x="7625" y="13"/>
                    </a:lnTo>
                    <a:lnTo>
                      <a:pt x="1" y="7645"/>
                    </a:lnTo>
                    <a:lnTo>
                      <a:pt x="135" y="7779"/>
                    </a:lnTo>
                    <a:lnTo>
                      <a:pt x="7759" y="118"/>
                    </a:lnTo>
                    <a:cubicBezTo>
                      <a:pt x="7767" y="118"/>
                      <a:pt x="7767" y="110"/>
                      <a:pt x="7774" y="103"/>
                    </a:cubicBezTo>
                    <a:cubicBezTo>
                      <a:pt x="7774" y="103"/>
                      <a:pt x="7774" y="95"/>
                      <a:pt x="7774" y="95"/>
                    </a:cubicBezTo>
                    <a:cubicBezTo>
                      <a:pt x="7774" y="88"/>
                      <a:pt x="7774" y="88"/>
                      <a:pt x="7774" y="80"/>
                    </a:cubicBezTo>
                    <a:lnTo>
                      <a:pt x="7774" y="65"/>
                    </a:lnTo>
                    <a:cubicBezTo>
                      <a:pt x="7774" y="58"/>
                      <a:pt x="7774" y="58"/>
                      <a:pt x="7774" y="50"/>
                    </a:cubicBezTo>
                    <a:cubicBezTo>
                      <a:pt x="7767" y="50"/>
                      <a:pt x="7767" y="43"/>
                      <a:pt x="7767" y="43"/>
                    </a:cubicBezTo>
                    <a:cubicBezTo>
                      <a:pt x="7767" y="28"/>
                      <a:pt x="7759" y="21"/>
                      <a:pt x="7752" y="13"/>
                    </a:cubicBezTo>
                    <a:cubicBezTo>
                      <a:pt x="7744" y="13"/>
                      <a:pt x="7737" y="6"/>
                      <a:pt x="7729" y="6"/>
                    </a:cubicBezTo>
                    <a:lnTo>
                      <a:pt x="7647" y="6"/>
                    </a:lnTo>
                    <a:cubicBezTo>
                      <a:pt x="7647" y="2"/>
                      <a:pt x="7645" y="0"/>
                      <a:pt x="7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7808300" y="882300"/>
                <a:ext cx="151650" cy="150300"/>
              </a:xfrm>
              <a:custGeom>
                <a:rect b="b" l="l" r="r" t="t"/>
                <a:pathLst>
                  <a:path extrusionOk="0" h="6012" w="6066">
                    <a:moveTo>
                      <a:pt x="5953" y="0"/>
                    </a:moveTo>
                    <a:cubicBezTo>
                      <a:pt x="5916" y="0"/>
                      <a:pt x="5879" y="21"/>
                      <a:pt x="5864" y="68"/>
                    </a:cubicBezTo>
                    <a:cubicBezTo>
                      <a:pt x="4632" y="4190"/>
                      <a:pt x="151" y="5810"/>
                      <a:pt x="107" y="5825"/>
                    </a:cubicBezTo>
                    <a:cubicBezTo>
                      <a:pt x="0" y="5865"/>
                      <a:pt x="36" y="6012"/>
                      <a:pt x="129" y="6012"/>
                    </a:cubicBezTo>
                    <a:cubicBezTo>
                      <a:pt x="141" y="6012"/>
                      <a:pt x="153" y="6009"/>
                      <a:pt x="166" y="6005"/>
                    </a:cubicBezTo>
                    <a:cubicBezTo>
                      <a:pt x="1585" y="5437"/>
                      <a:pt x="2870" y="4601"/>
                      <a:pt x="3960" y="3533"/>
                    </a:cubicBezTo>
                    <a:cubicBezTo>
                      <a:pt x="4826" y="2659"/>
                      <a:pt x="5625" y="1532"/>
                      <a:pt x="6043" y="120"/>
                    </a:cubicBezTo>
                    <a:cubicBezTo>
                      <a:pt x="6066" y="48"/>
                      <a:pt x="6009" y="0"/>
                      <a:pt x="5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7808700" y="882300"/>
                <a:ext cx="153875" cy="150325"/>
              </a:xfrm>
              <a:custGeom>
                <a:rect b="b" l="l" r="r" t="t"/>
                <a:pathLst>
                  <a:path extrusionOk="0" h="6013" w="6155">
                    <a:moveTo>
                      <a:pt x="5945" y="1"/>
                    </a:moveTo>
                    <a:cubicBezTo>
                      <a:pt x="5885" y="1"/>
                      <a:pt x="5848" y="46"/>
                      <a:pt x="5848" y="105"/>
                    </a:cubicBezTo>
                    <a:cubicBezTo>
                      <a:pt x="5855" y="128"/>
                      <a:pt x="5960" y="2540"/>
                      <a:pt x="4384" y="4220"/>
                    </a:cubicBezTo>
                    <a:cubicBezTo>
                      <a:pt x="3399" y="5265"/>
                      <a:pt x="1965" y="5803"/>
                      <a:pt x="120" y="5825"/>
                    </a:cubicBezTo>
                    <a:cubicBezTo>
                      <a:pt x="1" y="5825"/>
                      <a:pt x="1" y="6012"/>
                      <a:pt x="120" y="6012"/>
                    </a:cubicBezTo>
                    <a:cubicBezTo>
                      <a:pt x="1950" y="5990"/>
                      <a:pt x="3399" y="5467"/>
                      <a:pt x="4414" y="4451"/>
                    </a:cubicBezTo>
                    <a:cubicBezTo>
                      <a:pt x="4452" y="4414"/>
                      <a:pt x="4489" y="4377"/>
                      <a:pt x="4526" y="4347"/>
                    </a:cubicBezTo>
                    <a:cubicBezTo>
                      <a:pt x="6154" y="2614"/>
                      <a:pt x="6042" y="120"/>
                      <a:pt x="6042" y="98"/>
                    </a:cubicBezTo>
                    <a:cubicBezTo>
                      <a:pt x="6042" y="38"/>
                      <a:pt x="5997" y="1"/>
                      <a:pt x="5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7808650" y="882175"/>
                <a:ext cx="151950" cy="150525"/>
              </a:xfrm>
              <a:custGeom>
                <a:rect b="b" l="l" r="r" t="t"/>
                <a:pathLst>
                  <a:path extrusionOk="0" h="6021" w="6078">
                    <a:moveTo>
                      <a:pt x="5949" y="1"/>
                    </a:moveTo>
                    <a:cubicBezTo>
                      <a:pt x="5939" y="1"/>
                      <a:pt x="5928" y="2"/>
                      <a:pt x="5917" y="6"/>
                    </a:cubicBezTo>
                    <a:cubicBezTo>
                      <a:pt x="1698" y="1275"/>
                      <a:pt x="48" y="5838"/>
                      <a:pt x="33" y="5890"/>
                    </a:cubicBezTo>
                    <a:cubicBezTo>
                      <a:pt x="1" y="5959"/>
                      <a:pt x="60" y="6021"/>
                      <a:pt x="121" y="6021"/>
                    </a:cubicBezTo>
                    <a:cubicBezTo>
                      <a:pt x="145" y="6021"/>
                      <a:pt x="170" y="6011"/>
                      <a:pt x="190" y="5987"/>
                    </a:cubicBezTo>
                    <a:cubicBezTo>
                      <a:pt x="197" y="5972"/>
                      <a:pt x="205" y="5965"/>
                      <a:pt x="212" y="5950"/>
                    </a:cubicBezTo>
                    <a:cubicBezTo>
                      <a:pt x="227" y="5905"/>
                      <a:pt x="1840" y="1425"/>
                      <a:pt x="5969" y="185"/>
                    </a:cubicBezTo>
                    <a:cubicBezTo>
                      <a:pt x="6078" y="151"/>
                      <a:pt x="6045" y="1"/>
                      <a:pt x="5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7809275" y="882275"/>
                <a:ext cx="150500" cy="150200"/>
              </a:xfrm>
              <a:custGeom>
                <a:rect b="b" l="l" r="r" t="t"/>
                <a:pathLst>
                  <a:path extrusionOk="0" h="6008" w="6020">
                    <a:moveTo>
                      <a:pt x="5811" y="0"/>
                    </a:moveTo>
                    <a:cubicBezTo>
                      <a:pt x="5306" y="0"/>
                      <a:pt x="3188" y="87"/>
                      <a:pt x="1666" y="1518"/>
                    </a:cubicBezTo>
                    <a:cubicBezTo>
                      <a:pt x="575" y="2541"/>
                      <a:pt x="23" y="4019"/>
                      <a:pt x="0" y="5916"/>
                    </a:cubicBezTo>
                    <a:cubicBezTo>
                      <a:pt x="0" y="5968"/>
                      <a:pt x="45" y="6006"/>
                      <a:pt x="97" y="6006"/>
                    </a:cubicBezTo>
                    <a:cubicBezTo>
                      <a:pt x="102" y="6007"/>
                      <a:pt x="106" y="6008"/>
                      <a:pt x="110" y="6008"/>
                    </a:cubicBezTo>
                    <a:cubicBezTo>
                      <a:pt x="128" y="6008"/>
                      <a:pt x="146" y="5995"/>
                      <a:pt x="165" y="5983"/>
                    </a:cubicBezTo>
                    <a:cubicBezTo>
                      <a:pt x="180" y="5968"/>
                      <a:pt x="195" y="5946"/>
                      <a:pt x="195" y="5916"/>
                    </a:cubicBezTo>
                    <a:cubicBezTo>
                      <a:pt x="217" y="4079"/>
                      <a:pt x="747" y="2645"/>
                      <a:pt x="1800" y="1660"/>
                    </a:cubicBezTo>
                    <a:cubicBezTo>
                      <a:pt x="3277" y="268"/>
                      <a:pt x="5336" y="187"/>
                      <a:pt x="5813" y="187"/>
                    </a:cubicBezTo>
                    <a:cubicBezTo>
                      <a:pt x="5876" y="187"/>
                      <a:pt x="5912" y="188"/>
                      <a:pt x="5915" y="188"/>
                    </a:cubicBezTo>
                    <a:cubicBezTo>
                      <a:pt x="5918" y="189"/>
                      <a:pt x="5922" y="189"/>
                      <a:pt x="5926" y="189"/>
                    </a:cubicBezTo>
                    <a:cubicBezTo>
                      <a:pt x="5973" y="189"/>
                      <a:pt x="6012" y="147"/>
                      <a:pt x="6019" y="99"/>
                    </a:cubicBezTo>
                    <a:cubicBezTo>
                      <a:pt x="6019" y="47"/>
                      <a:pt x="5974" y="2"/>
                      <a:pt x="5922" y="2"/>
                    </a:cubicBezTo>
                    <a:cubicBezTo>
                      <a:pt x="5919" y="2"/>
                      <a:pt x="5880" y="0"/>
                      <a:pt x="5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9"/>
            <p:cNvSpPr/>
            <p:nvPr/>
          </p:nvSpPr>
          <p:spPr>
            <a:xfrm>
              <a:off x="7587300" y="890900"/>
              <a:ext cx="14025" cy="33050"/>
            </a:xfrm>
            <a:custGeom>
              <a:rect b="b" l="l" r="r" t="t"/>
              <a:pathLst>
                <a:path extrusionOk="0" h="1322" w="561">
                  <a:moveTo>
                    <a:pt x="561" y="0"/>
                  </a:moveTo>
                  <a:lnTo>
                    <a:pt x="561" y="0"/>
                  </a:lnTo>
                  <a:cubicBezTo>
                    <a:pt x="374" y="157"/>
                    <a:pt x="225" y="351"/>
                    <a:pt x="128" y="560"/>
                  </a:cubicBezTo>
                  <a:cubicBezTo>
                    <a:pt x="1" y="807"/>
                    <a:pt x="16" y="1098"/>
                    <a:pt x="157" y="1322"/>
                  </a:cubicBezTo>
                  <a:cubicBezTo>
                    <a:pt x="157" y="1322"/>
                    <a:pt x="68" y="725"/>
                    <a:pt x="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rofessional Baking Workshop by Slidesgo">
  <a:themeElements>
    <a:clrScheme name="Simple Light">
      <a:dk1>
        <a:srgbClr val="333333"/>
      </a:dk1>
      <a:lt1>
        <a:srgbClr val="FFFFFF"/>
      </a:lt1>
      <a:dk2>
        <a:srgbClr val="DDD0C3"/>
      </a:dk2>
      <a:lt2>
        <a:srgbClr val="FEF9F3"/>
      </a:lt2>
      <a:accent1>
        <a:srgbClr val="AD9D9D"/>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